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2.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3.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4.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40" r:id="rId1"/>
    <p:sldMasterId id="2147484041" r:id="rId2"/>
    <p:sldMasterId id="2147484042" r:id="rId3"/>
    <p:sldMasterId id="2147484043" r:id="rId4"/>
    <p:sldMasterId id="2147484044" r:id="rId5"/>
    <p:sldMasterId id="2147484045" r:id="rId6"/>
  </p:sldMasterIdLst>
  <p:notesMasterIdLst>
    <p:notesMasterId r:id="rId24"/>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x="18288000" cy="10287000"/>
  <p:notesSz cx="6858000" cy="9144000"/>
  <p:embeddedFontLst>
    <p:embeddedFont>
      <p:font typeface="Helvetica Neue" panose="02000503000000020004" pitchFamily="2" charset="0"/>
      <p:regular r:id="rId25"/>
      <p:bold r:id="rId26"/>
      <p:italic r:id="rId27"/>
      <p:boldItalic r:id="rId28"/>
    </p:embeddedFont>
    <p:embeddedFont>
      <p:font typeface="Inter" panose="02000503000000020004" pitchFamily="2" charset="0"/>
      <p:regular r:id="rId29"/>
      <p:bold r:id="rId30"/>
    </p:embeddedFont>
    <p:embeddedFont>
      <p:font typeface="Inter ExtraBold" panose="02000503000000020004" pitchFamily="2" charset="0"/>
      <p:bold r:id="rId31"/>
    </p:embeddedFont>
    <p:embeddedFont>
      <p:font typeface="Inter Light" panose="02000503000000020004" pitchFamily="2" charset="0"/>
      <p:regular r:id="rId32"/>
      <p:bold r:id="rId33"/>
    </p:embeddedFont>
    <p:embeddedFont>
      <p:font typeface="Inter Medium" panose="02000503000000020004" pitchFamily="2" charset="0"/>
      <p:regular r:id="rId34"/>
      <p:bold r:id="rId35"/>
    </p:embeddedFont>
    <p:embeddedFont>
      <p:font typeface="Inter SemiBold" panose="02000503000000020004" pitchFamily="2" charset="0"/>
      <p:regular r:id="rId36"/>
      <p:bold r:id="rId37"/>
    </p:embeddedFont>
    <p:embeddedFont>
      <p:font typeface="Open Sans" panose="020B0606030504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0" d="100"/>
          <a:sy n="80" d="100"/>
        </p:scale>
        <p:origin x="82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5.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4.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2ae8e20389e_0_3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2ae8e20389e_0_3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Inter"/>
              <a:ea typeface="Inter"/>
              <a:cs typeface="Inter"/>
              <a:sym typeface="Inte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1ed83057b39_0_16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88" name="Google Shape;1888;g1ed83057b39_0_16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
              <a:t>Let's dive into the Anatomy of an AIOps Solution, a transformative approach that leverages Machine Learning and AI to enhance IT operations. This diagram illustrates the key components and processes that make up a comprehensive AIOps framework.</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
              <a:t>Visibility</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
              <a:t>We begin with Visibility. AIOps provides a panoramic view of our IT landscape, aggregating data from multiple sources such as Azure, Google Cloud, AWS, and more. It captures and integrates diverse data types, including logs, metrics, traces, and business KPIs. This holistic view is crucial for understanding the full context of our operational data and the performance metrics that drive business outcomes."</a:t>
            </a:r>
            <a:endParaRPr/>
          </a:p>
          <a:p>
            <a:pPr marL="0" lvl="0" indent="0" algn="l" rtl="0">
              <a:spcBef>
                <a:spcPts val="0"/>
              </a:spcBef>
              <a:spcAft>
                <a:spcPts val="0"/>
              </a:spcAft>
              <a:buClr>
                <a:schemeClr val="dk1"/>
              </a:buClr>
              <a:buSzPts val="1200"/>
              <a:buFont typeface="Arial"/>
              <a:buNone/>
            </a:pPr>
            <a:r>
              <a:rPr lang="en"/>
              <a:t>Correlation and ML/AI</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
              <a:t>At the core, we have Correlation powered by Machine Learning and AI. AIOps platforms process the time-series and event data, correlating information to identify patterns and anomalies. By leveraging ML and AI, the system can learn from data, predict issues, and provide actionable insights. This not only simplifies the complexity of data but also enhances our ability to make informed decisions quickly."</a:t>
            </a:r>
            <a:endParaRPr/>
          </a:p>
          <a:p>
            <a:pPr marL="0" lvl="0" indent="0" algn="l" rtl="0">
              <a:spcBef>
                <a:spcPts val="0"/>
              </a:spcBef>
              <a:spcAft>
                <a:spcPts val="0"/>
              </a:spcAft>
              <a:buClr>
                <a:schemeClr val="dk1"/>
              </a:buClr>
              <a:buSzPts val="1200"/>
              <a:buFont typeface="Arial"/>
              <a:buNone/>
            </a:pPr>
            <a:r>
              <a:rPr lang="en"/>
              <a:t>Insight and Unified Datastore</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
              <a:t>Insight is what we strive for. With a Unified Datastore, AIOps consolidates data into a single source of truth, facilitating advanced analysis. This integration allows for a feedback loop, where the system continuously learns and improves, enriching the knowledge base over time. It enables root cause analysis (RCA) by tracing issues to their source, streamlining the troubleshooting process."</a:t>
            </a:r>
            <a:endParaRPr/>
          </a:p>
          <a:p>
            <a:pPr marL="0" lvl="0" indent="0" algn="l" rtl="0">
              <a:spcBef>
                <a:spcPts val="0"/>
              </a:spcBef>
              <a:spcAft>
                <a:spcPts val="0"/>
              </a:spcAft>
              <a:buClr>
                <a:schemeClr val="dk1"/>
              </a:buClr>
              <a:buSzPts val="1200"/>
              <a:buFont typeface="Arial"/>
              <a:buNone/>
            </a:pPr>
            <a:r>
              <a:rPr lang="en"/>
              <a:t>Action</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
              <a:t>Moving on to Action. This is where AIOps becomes proactive, employing Autonomous AI Agents for real-time responses, integrating with low-level mechanisms for instant incident response, and optimizing costs. Runbooks are suggested, security is reinforced, and the overall system's resilience is elevated. These actions are driven by the insights gained, ensuring that the operations are not just reactive but preemptive."</a:t>
            </a:r>
            <a:endParaRPr/>
          </a:p>
          <a:p>
            <a:pPr marL="0" lvl="0" indent="0" algn="l" rtl="0">
              <a:spcBef>
                <a:spcPts val="0"/>
              </a:spcBef>
              <a:spcAft>
                <a:spcPts val="0"/>
              </a:spcAft>
              <a:buClr>
                <a:schemeClr val="dk1"/>
              </a:buClr>
              <a:buSzPts val="1200"/>
              <a:buFont typeface="Arial"/>
              <a:buNone/>
            </a:pPr>
            <a:r>
              <a:rPr lang="en"/>
              <a:t>Alerting and RCA</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
              <a:t>And finally, Alerting and RCA—Root Cause Analysis. AIOps doesn't just notify us about issues; it helps us understand why they happened. This enables us to address the root of the problem, not just the symptoms, fostering a more stable and robust IT environment."</a:t>
            </a:r>
            <a:endParaRPr/>
          </a:p>
          <a:p>
            <a:pPr marL="0" lvl="0" indent="0" algn="l" rtl="0">
              <a:spcBef>
                <a:spcPts val="0"/>
              </a:spcBef>
              <a:spcAft>
                <a:spcPts val="0"/>
              </a:spcAft>
              <a:buClr>
                <a:schemeClr val="dk1"/>
              </a:buClr>
              <a:buSzPts val="1200"/>
              <a:buFont typeface="Arial"/>
              <a:buNone/>
            </a:pPr>
            <a:r>
              <a:rPr lang="en"/>
              <a:t>Closing</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
              <a:t>In essence, the AIOps solution is like the central nervous system of IT operations, integrating visibility, insight, and action seamlessly. It ensures that we're not just collecting data but transforming it into a strategic advantage. With this anatomy of AIOps, we can anticipate and resolve issues before they impact the business, ensuring a future where IT operations are predictive, not just preventative. </a:t>
            </a:r>
            <a:endParaRPr/>
          </a:p>
          <a:p>
            <a:pPr marL="0" lvl="0" indent="0" algn="l" rtl="0">
              <a:spcBef>
                <a:spcPts val="0"/>
              </a:spcBef>
              <a:spcAft>
                <a:spcPts val="0"/>
              </a:spcAft>
              <a:buClr>
                <a:schemeClr val="dk1"/>
              </a:buClr>
              <a:buSzPts val="1200"/>
              <a:buFont typeface="Arial"/>
              <a:buNone/>
            </a:pPr>
            <a:endParaRPr/>
          </a:p>
        </p:txBody>
      </p:sp>
      <p:sp>
        <p:nvSpPr>
          <p:cNvPr id="1889" name="Google Shape;1889;g1ed83057b39_0_16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 sz="1300" b="0" i="0" u="none" strike="noStrike" cap="none">
                <a:solidFill>
                  <a:srgbClr val="000000"/>
                </a:solidFill>
                <a:latin typeface="Calibri"/>
                <a:ea typeface="Calibri"/>
                <a:cs typeface="Calibri"/>
                <a:sym typeface="Calibri"/>
              </a:rPr>
              <a:t>10</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1ef83ad418d_1_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1ef83ad418d_1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Elastic AI assistant for Observability accelerates incident management and root cause analysis</a:t>
            </a:r>
            <a:endParaRPr/>
          </a:p>
          <a:p>
            <a:pPr marL="0" lvl="0" indent="0" algn="l" rtl="0">
              <a:spcBef>
                <a:spcPts val="0"/>
              </a:spcBef>
              <a:spcAft>
                <a:spcPts val="0"/>
              </a:spcAft>
              <a:buNone/>
            </a:pPr>
            <a:r>
              <a:rPr lang="en"/>
              <a:t>by breaking down knowledge silos and enabling teams </a:t>
            </a:r>
            <a:endParaRPr/>
          </a:p>
          <a:p>
            <a:pPr marL="0" lvl="0" indent="0" algn="l" rtl="0">
              <a:spcBef>
                <a:spcPts val="0"/>
              </a:spcBef>
              <a:spcAft>
                <a:spcPts val="0"/>
              </a:spcAft>
              <a:buNone/>
            </a:pPr>
            <a:r>
              <a:rPr lang="en"/>
              <a:t>to interactively explore problems and execute remedies with generative AI</a:t>
            </a:r>
            <a:endParaRPr/>
          </a:p>
          <a:p>
            <a:pPr marL="0" lvl="0" indent="0" algn="l" rtl="0">
              <a:spcBef>
                <a:spcPts val="0"/>
              </a:spcBef>
              <a:spcAft>
                <a:spcPts val="0"/>
              </a:spcAft>
              <a:buNone/>
            </a:pPr>
            <a:endParaRPr/>
          </a:p>
          <a:p>
            <a:pPr marL="0" lvl="0" indent="0" algn="l" rtl="0">
              <a:spcBef>
                <a:spcPts val="0"/>
              </a:spcBef>
              <a:spcAft>
                <a:spcPts val="0"/>
              </a:spcAft>
              <a:buNone/>
            </a:pPr>
            <a:r>
              <a:rPr lang="en"/>
              <a:t>Powered by the Elasticsearch Relevance Engine nd OpenAI</a:t>
            </a:r>
            <a:endParaRPr/>
          </a:p>
          <a:p>
            <a:pPr marL="0" lvl="0" indent="0" algn="l" rtl="0">
              <a:spcBef>
                <a:spcPts val="0"/>
              </a:spcBef>
              <a:spcAft>
                <a:spcPts val="0"/>
              </a:spcAft>
              <a:buClr>
                <a:schemeClr val="dk1"/>
              </a:buClr>
              <a:buSzPts val="1100"/>
              <a:buFont typeface="Arial"/>
              <a:buNone/>
            </a:pPr>
            <a:r>
              <a:rPr lang="en"/>
              <a:t>it generates trustworthy context-aware, business-specific output </a:t>
            </a:r>
            <a:endParaRPr/>
          </a:p>
          <a:p>
            <a:pPr marL="0" lvl="0" indent="0" algn="l" rtl="0">
              <a:spcBef>
                <a:spcPts val="0"/>
              </a:spcBef>
              <a:spcAft>
                <a:spcPts val="0"/>
              </a:spcAft>
              <a:buClr>
                <a:schemeClr val="dk1"/>
              </a:buClr>
              <a:buSzPts val="1100"/>
              <a:buFont typeface="Arial"/>
              <a:buNone/>
            </a:pPr>
            <a:r>
              <a:rPr lang="en"/>
              <a:t>based on your proprietary data, such as knowledge bases and runbooks</a:t>
            </a:r>
            <a:br>
              <a:rPr lang="en"/>
            </a:br>
            <a:br>
              <a:rPr lang="en"/>
            </a:br>
            <a:r>
              <a:rPr lang="en"/>
              <a:t>—</a:t>
            </a:r>
            <a:br>
              <a:rPr lang="en"/>
            </a:br>
            <a:br>
              <a:rPr lang="en"/>
            </a:br>
            <a:r>
              <a:rPr lang="en"/>
              <a:t>Accelerate incident management and root cause analysis</a:t>
            </a:r>
            <a:endParaRPr/>
          </a:p>
          <a:p>
            <a:pPr marL="0" lvl="0" indent="0" algn="l" rtl="0">
              <a:spcBef>
                <a:spcPts val="0"/>
              </a:spcBef>
              <a:spcAft>
                <a:spcPts val="0"/>
              </a:spcAft>
              <a:buClr>
                <a:schemeClr val="dk1"/>
              </a:buClr>
              <a:buSzPts val="1100"/>
              <a:buFont typeface="Arial"/>
              <a:buNone/>
            </a:pPr>
            <a:r>
              <a:rPr lang="en"/>
              <a:t>Interactively explore problems and execute remedies with generative AI</a:t>
            </a:r>
            <a:endParaRPr/>
          </a:p>
          <a:p>
            <a:pPr marL="0" lvl="0" indent="0" algn="l" rtl="0">
              <a:spcBef>
                <a:spcPts val="0"/>
              </a:spcBef>
              <a:spcAft>
                <a:spcPts val="0"/>
              </a:spcAft>
              <a:buClr>
                <a:schemeClr val="dk1"/>
              </a:buClr>
              <a:buSzPts val="1100"/>
              <a:buFont typeface="Arial"/>
              <a:buNone/>
            </a:pPr>
            <a:r>
              <a:rPr lang="en"/>
              <a:t>Context-aware, business-specific output you can trust</a:t>
            </a:r>
            <a:endParaRPr/>
          </a:p>
          <a:p>
            <a:pPr marL="0" lvl="0" indent="0" algn="l" rtl="0">
              <a:spcBef>
                <a:spcPts val="0"/>
              </a:spcBef>
              <a:spcAft>
                <a:spcPts val="0"/>
              </a:spcAft>
              <a:buClr>
                <a:schemeClr val="dk1"/>
              </a:buClr>
              <a:buSzPts val="1100"/>
              <a:buFont typeface="Arial"/>
              <a:buNone/>
            </a:pPr>
            <a:r>
              <a:rPr lang="en"/>
              <a:t>Based on your proprietary data and runbooks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2ae8e20389e_0_2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2" name="Google Shape;1982;g2ae8e20389e_0_2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Inter"/>
                <a:ea typeface="Inter"/>
                <a:cs typeface="Inter"/>
                <a:sym typeface="Inter"/>
              </a:rPr>
              <a:t>GoDaddy “One of the reasons we chose Elastic (over New Relic) was for their very promising Machine Learning” (Recent Customer Win)</a:t>
            </a:r>
            <a:endParaRPr sz="1000">
              <a:solidFill>
                <a:schemeClr val="dk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1ef8f431a0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1ef8f431a0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1ef83ad418d_1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1ef83ad418d_1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most SREs, SLOs is what they live by for symptom management. Understanding the level of performance and degradation of services helps track the health of your deployments and respond so much better.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we are delighted to come up with a full fledged SLO feature that allows you to define, manage, and monitor SLOs. With intelligent defaults and out of box latency and availability SLO definition capabilities but also customizability with defining your own custom KQL based SLOs, this is a comprehensive featureset, with alerting capabilities around burn rates.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1ef83ad418d_1_1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1ef83ad418d_1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In addition to all the focus on innovation &amp; making  analysts as effective as possible - we talked a little bit about tool consolidation. </a:t>
            </a:r>
            <a:endParaRPr>
              <a:solidFill>
                <a:schemeClr val="dk1"/>
              </a:solidFill>
              <a:latin typeface="Inter"/>
              <a:ea typeface="Inter"/>
              <a:cs typeface="Inter"/>
              <a:sym typeface="Inter"/>
            </a:endParaRPr>
          </a:p>
          <a:p>
            <a:pPr marL="457200" lvl="0" indent="-298450" algn="l" rtl="0">
              <a:lnSpc>
                <a:spcPct val="150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Elastic Security help you consolidate operational expenses under one platform - but also helps you dramatically reduce spend with automated data lifecycle management.</a:t>
            </a:r>
            <a:endParaRPr>
              <a:solidFill>
                <a:schemeClr val="dk1"/>
              </a:solidFill>
              <a:latin typeface="Inter"/>
              <a:ea typeface="Inter"/>
              <a:cs typeface="Inter"/>
              <a:sym typeface="Inter"/>
            </a:endParaRPr>
          </a:p>
          <a:p>
            <a:pPr marL="457200" lvl="0" indent="-298450" algn="l" rtl="0">
              <a:lnSpc>
                <a:spcPct val="150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All of our data tiers are fully live and Searchable, even the lower tiers areas are highly performant levels. </a:t>
            </a:r>
            <a:endParaRPr>
              <a:solidFill>
                <a:schemeClr val="dk1"/>
              </a:solidFill>
              <a:latin typeface="Inter"/>
              <a:ea typeface="Inter"/>
              <a:cs typeface="Inter"/>
              <a:sym typeface="Inter"/>
            </a:endParaRPr>
          </a:p>
          <a:p>
            <a:pPr marL="457200" lvl="0" indent="-298450" algn="l" rtl="0">
              <a:lnSpc>
                <a:spcPct val="150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This party research has validated that Elasticsearch in general 40-80% faster vs. the competitive benchmark. </a:t>
            </a:r>
            <a:endParaRPr>
              <a:solidFill>
                <a:schemeClr val="dk1"/>
              </a:solidFill>
              <a:latin typeface="Inter"/>
              <a:ea typeface="Inter"/>
              <a:cs typeface="Inter"/>
              <a:sym typeface="Inter"/>
            </a:endParaRPr>
          </a:p>
          <a:p>
            <a:pPr marL="457200" lvl="0" indent="-298450" algn="l" rtl="0">
              <a:lnSpc>
                <a:spcPct val="150000"/>
              </a:lnSpc>
              <a:spcBef>
                <a:spcPts val="0"/>
              </a:spcBef>
              <a:spcAft>
                <a:spcPts val="0"/>
              </a:spcAft>
              <a:buClr>
                <a:schemeClr val="dk1"/>
              </a:buClr>
              <a:buSzPts val="1100"/>
              <a:buFont typeface="Inter"/>
              <a:buChar char="●"/>
            </a:pPr>
            <a:r>
              <a:rPr lang="en">
                <a:solidFill>
                  <a:schemeClr val="dk1"/>
                </a:solidFill>
                <a:latin typeface="Inter"/>
                <a:ea typeface="Inter"/>
                <a:cs typeface="Inter"/>
                <a:sym typeface="Inter"/>
              </a:rPr>
              <a:t>So your analysts can hunt for unknown threats, or historical indicators across all your data - without breaking the bank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2ae8e20389e_0_3788:notes"/>
          <p:cNvSpPr txBox="1">
            <a:spLocks noGrp="1"/>
          </p:cNvSpPr>
          <p:nvPr>
            <p:ph type="body" idx="1"/>
          </p:nvPr>
        </p:nvSpPr>
        <p:spPr>
          <a:xfrm>
            <a:off x="685800" y="4343401"/>
            <a:ext cx="5486400" cy="4114800"/>
          </a:xfrm>
          <a:prstGeom prst="rect">
            <a:avLst/>
          </a:prstGeom>
          <a:noFill/>
          <a:ln>
            <a:noFill/>
          </a:ln>
        </p:spPr>
        <p:txBody>
          <a:bodyPr spcFirstLastPara="1" wrap="square" lIns="89450" tIns="89450" rIns="89450" bIns="89450" anchor="ctr" anchorCtr="0">
            <a:noAutofit/>
          </a:bodyPr>
          <a:lstStyle/>
          <a:p>
            <a:pPr marL="0" lvl="0" indent="0" algn="l" rtl="0">
              <a:spcBef>
                <a:spcPts val="0"/>
              </a:spcBef>
              <a:spcAft>
                <a:spcPts val="0"/>
              </a:spcAft>
              <a:buClr>
                <a:schemeClr val="dk1"/>
              </a:buClr>
              <a:buSzPts val="1200"/>
              <a:buFont typeface="Arial"/>
              <a:buNone/>
            </a:pPr>
            <a:endParaRPr>
              <a:latin typeface="Inter"/>
              <a:ea typeface="Inter"/>
              <a:cs typeface="Inter"/>
              <a:sym typeface="Inter"/>
            </a:endParaRPr>
          </a:p>
        </p:txBody>
      </p:sp>
      <p:sp>
        <p:nvSpPr>
          <p:cNvPr id="2069" name="Google Shape;2069;g2ae8e20389e_0_3788:notes"/>
          <p:cNvSpPr>
            <a:spLocks noGrp="1" noRot="1" noChangeAspect="1"/>
          </p:cNvSpPr>
          <p:nvPr>
            <p:ph type="sldImg" idx="2"/>
          </p:nvPr>
        </p:nvSpPr>
        <p:spPr>
          <a:xfrm>
            <a:off x="381363" y="685800"/>
            <a:ext cx="6095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1ed83057b39_0_2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1ed83057b39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Inter"/>
              <a:ea typeface="Inter"/>
              <a:cs typeface="Inter"/>
              <a:sym typeface="Int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2ae8e20389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2ae8e2038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1ef8f431a0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1ef8f431a0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1ef83ad418d_1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1ef83ad418d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ae8e20389e_0_3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5" name="Google Shape;1765;g2ae8e20389e_0_3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ef83ad418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1ef83ad41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1ef83ad418d_1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1ef83ad418d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1ef8f431a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1ef8f431a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2ae8e20389e_0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9" name="Google Shape;1849;g2ae8e20389e_0_2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25.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 y="22860"/>
            <a:ext cx="18288002" cy="10241280"/>
          </a:xfrm>
          <a:prstGeom prst="rect">
            <a:avLst/>
          </a:prstGeom>
          <a:noFill/>
          <a:ln>
            <a:noFill/>
          </a:ln>
        </p:spPr>
      </p:pic>
      <p:sp>
        <p:nvSpPr>
          <p:cNvPr id="11" name="Google Shape;11;p2"/>
          <p:cNvSpPr txBox="1">
            <a:spLocks noGrp="1"/>
          </p:cNvSpPr>
          <p:nvPr>
            <p:ph type="title"/>
          </p:nvPr>
        </p:nvSpPr>
        <p:spPr>
          <a:xfrm>
            <a:off x="1832089" y="4230050"/>
            <a:ext cx="10424100" cy="1839000"/>
          </a:xfrm>
          <a:prstGeom prst="rect">
            <a:avLst/>
          </a:prstGeom>
        </p:spPr>
        <p:txBody>
          <a:bodyPr spcFirstLastPara="1" wrap="square" lIns="0" tIns="0" rIns="0" bIns="0" anchor="t" anchorCtr="0">
            <a:spAutoFit/>
          </a:bodyPr>
          <a:lstStyle>
            <a:lvl1pPr lvl="0" rtl="0">
              <a:spcBef>
                <a:spcPts val="0"/>
              </a:spcBef>
              <a:spcAft>
                <a:spcPts val="0"/>
              </a:spcAft>
              <a:buClr>
                <a:srgbClr val="FFFFFF"/>
              </a:buClr>
              <a:buSzPts val="6800"/>
              <a:buNone/>
              <a:defRPr sz="6800">
                <a:solidFill>
                  <a:srgbClr val="FFFFFF"/>
                </a:solidFill>
              </a:defRPr>
            </a:lvl1pPr>
            <a:lvl2pPr lvl="1" rtl="0">
              <a:spcBef>
                <a:spcPts val="120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a:endParaRPr/>
          </a:p>
        </p:txBody>
      </p:sp>
      <p:sp>
        <p:nvSpPr>
          <p:cNvPr id="12" name="Google Shape;12;p2"/>
          <p:cNvSpPr txBox="1">
            <a:spLocks noGrp="1"/>
          </p:cNvSpPr>
          <p:nvPr>
            <p:ph type="subTitle" idx="1"/>
          </p:nvPr>
        </p:nvSpPr>
        <p:spPr>
          <a:xfrm>
            <a:off x="1832089" y="6721450"/>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
        <p:nvSpPr>
          <p:cNvPr id="13" name="Google Shape;13;p2"/>
          <p:cNvSpPr txBox="1">
            <a:spLocks noGrp="1"/>
          </p:cNvSpPr>
          <p:nvPr>
            <p:ph type="subTitle" idx="2"/>
          </p:nvPr>
        </p:nvSpPr>
        <p:spPr>
          <a:xfrm>
            <a:off x="1832089" y="7616952"/>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14" name="Google Shape;14;p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12226" y="2576229"/>
            <a:ext cx="2660904" cy="914400"/>
          </a:xfrm>
          <a:prstGeom prst="rect">
            <a:avLst/>
          </a:prstGeom>
          <a:noFill/>
          <a:ln>
            <a:noFill/>
          </a:ln>
        </p:spPr>
      </p:pic>
      <p:sp>
        <p:nvSpPr>
          <p:cNvPr id="15" name="Google Shape;15;p2"/>
          <p:cNvSpPr/>
          <p:nvPr/>
        </p:nvSpPr>
        <p:spPr>
          <a:xfrm>
            <a:off x="12256200" y="3472350"/>
            <a:ext cx="1725000" cy="141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a:t>
            </a:r>
            <a:endParaRPr/>
          </a:p>
        </p:txBody>
      </p:sp>
    </p:spTree>
  </p:cSld>
  <p:clrMapOvr>
    <a:masterClrMapping/>
  </p:clrMapOvr>
  <p:extLst>
    <p:ext uri="{DCECCB84-F9BA-43D5-87BE-67443E8EF086}">
      <p15:sldGuideLst xmlns:p15="http://schemas.microsoft.com/office/powerpoint/2012/main">
        <p15:guide id="1" pos="1154">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0" name="Google Shape;60;p11"/>
          <p:cNvSpPr txBox="1">
            <a:spLocks noGrp="1"/>
          </p:cNvSpPr>
          <p:nvPr>
            <p:ph type="subTitle" idx="1"/>
          </p:nvPr>
        </p:nvSpPr>
        <p:spPr>
          <a:xfrm>
            <a:off x="1371600" y="3036600"/>
            <a:ext cx="155337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3600"/>
              <a:buFont typeface="Inter"/>
              <a:buNone/>
              <a:defRPr>
                <a:latin typeface="Inter"/>
                <a:ea typeface="Inter"/>
                <a:cs typeface="Inter"/>
                <a:sym typeface="Inter"/>
              </a:defRPr>
            </a:lvl1pPr>
            <a:lvl2pPr lvl="1"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algn="ctr"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61" name="Google Shape;61;p1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454"/>
        <p:cNvGrpSpPr/>
        <p:nvPr/>
      </p:nvGrpSpPr>
      <p:grpSpPr>
        <a:xfrm>
          <a:off x="0" y="0"/>
          <a:ext cx="0" cy="0"/>
          <a:chOff x="0" y="0"/>
          <a:chExt cx="0" cy="0"/>
        </a:xfrm>
      </p:grpSpPr>
      <p:sp>
        <p:nvSpPr>
          <p:cNvPr id="455" name="Google Shape;455;p102"/>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456" name="Google Shape;456;p102"/>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457" name="Google Shape;457;p102"/>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458" name="Google Shape;458;p10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459"/>
        <p:cNvGrpSpPr/>
        <p:nvPr/>
      </p:nvGrpSpPr>
      <p:grpSpPr>
        <a:xfrm>
          <a:off x="0" y="0"/>
          <a:ext cx="0" cy="0"/>
          <a:chOff x="0" y="0"/>
          <a:chExt cx="0" cy="0"/>
        </a:xfrm>
      </p:grpSpPr>
      <p:pic>
        <p:nvPicPr>
          <p:cNvPr id="460" name="Google Shape;460;p103"/>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461" name="Google Shape;461;p103"/>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462" name="Google Shape;462;p103"/>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463" name="Google Shape;463;p103"/>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464" name="Google Shape;464;p10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465"/>
        <p:cNvGrpSpPr/>
        <p:nvPr/>
      </p:nvGrpSpPr>
      <p:grpSpPr>
        <a:xfrm>
          <a:off x="0" y="0"/>
          <a:ext cx="0" cy="0"/>
          <a:chOff x="0" y="0"/>
          <a:chExt cx="0" cy="0"/>
        </a:xfrm>
      </p:grpSpPr>
      <p:sp>
        <p:nvSpPr>
          <p:cNvPr id="466" name="Google Shape;466;p104"/>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pic>
        <p:nvPicPr>
          <p:cNvPr id="467" name="Google Shape;467;p10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468"/>
        <p:cNvGrpSpPr/>
        <p:nvPr/>
      </p:nvGrpSpPr>
      <p:grpSpPr>
        <a:xfrm>
          <a:off x="0" y="0"/>
          <a:ext cx="0" cy="0"/>
          <a:chOff x="0" y="0"/>
          <a:chExt cx="0" cy="0"/>
        </a:xfrm>
      </p:grpSpPr>
      <p:sp>
        <p:nvSpPr>
          <p:cNvPr id="469" name="Google Shape;469;p105"/>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70" name="Google Shape;470;p105"/>
          <p:cNvSpPr txBox="1">
            <a:spLocks noGrp="1"/>
          </p:cNvSpPr>
          <p:nvPr>
            <p:ph type="subTitle" idx="1"/>
          </p:nvPr>
        </p:nvSpPr>
        <p:spPr>
          <a:xfrm>
            <a:off x="1371600" y="3036600"/>
            <a:ext cx="155337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3600"/>
              <a:buFont typeface="Inter"/>
              <a:buNone/>
              <a:defRPr>
                <a:latin typeface="Inter"/>
                <a:ea typeface="Inter"/>
                <a:cs typeface="Inter"/>
                <a:sym typeface="Inter"/>
              </a:defRPr>
            </a:lvl1pPr>
            <a:lvl2pPr lvl="1"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algn="ctr"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471" name="Google Shape;471;p10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472"/>
        <p:cNvGrpSpPr/>
        <p:nvPr/>
      </p:nvGrpSpPr>
      <p:grpSpPr>
        <a:xfrm>
          <a:off x="0" y="0"/>
          <a:ext cx="0" cy="0"/>
          <a:chOff x="0" y="0"/>
          <a:chExt cx="0" cy="0"/>
        </a:xfrm>
      </p:grpSpPr>
      <p:pic>
        <p:nvPicPr>
          <p:cNvPr id="473" name="Google Shape;473;p10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474" name="Google Shape;474;p106"/>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475"/>
        <p:cNvGrpSpPr/>
        <p:nvPr/>
      </p:nvGrpSpPr>
      <p:grpSpPr>
        <a:xfrm>
          <a:off x="0" y="0"/>
          <a:ext cx="0" cy="0"/>
          <a:chOff x="0" y="0"/>
          <a:chExt cx="0" cy="0"/>
        </a:xfrm>
      </p:grpSpPr>
      <p:pic>
        <p:nvPicPr>
          <p:cNvPr id="476" name="Google Shape;476;p10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477"/>
        <p:cNvGrpSpPr/>
        <p:nvPr/>
      </p:nvGrpSpPr>
      <p:grpSpPr>
        <a:xfrm>
          <a:off x="0" y="0"/>
          <a:ext cx="0" cy="0"/>
          <a:chOff x="0" y="0"/>
          <a:chExt cx="0" cy="0"/>
        </a:xfrm>
      </p:grpSpPr>
      <p:sp>
        <p:nvSpPr>
          <p:cNvPr id="478" name="Google Shape;478;p108"/>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479" name="Google Shape;479;p108"/>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480" name="Google Shape;480;p108"/>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481" name="Google Shape;481;p10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482"/>
        <p:cNvGrpSpPr/>
        <p:nvPr/>
      </p:nvGrpSpPr>
      <p:grpSpPr>
        <a:xfrm>
          <a:off x="0" y="0"/>
          <a:ext cx="0" cy="0"/>
          <a:chOff x="0" y="0"/>
          <a:chExt cx="0" cy="0"/>
        </a:xfrm>
      </p:grpSpPr>
      <p:pic>
        <p:nvPicPr>
          <p:cNvPr id="483" name="Google Shape;483;p109"/>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484" name="Google Shape;484;p109"/>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485" name="Google Shape;485;p109"/>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486" name="Google Shape;486;p109"/>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487" name="Google Shape;487;p10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488"/>
        <p:cNvGrpSpPr/>
        <p:nvPr/>
      </p:nvGrpSpPr>
      <p:grpSpPr>
        <a:xfrm>
          <a:off x="0" y="0"/>
          <a:ext cx="0" cy="0"/>
          <a:chOff x="0" y="0"/>
          <a:chExt cx="0" cy="0"/>
        </a:xfrm>
      </p:grpSpPr>
      <p:sp>
        <p:nvSpPr>
          <p:cNvPr id="489" name="Google Shape;489;p110"/>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490" name="Google Shape;490;p11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491"/>
        <p:cNvGrpSpPr/>
        <p:nvPr/>
      </p:nvGrpSpPr>
      <p:grpSpPr>
        <a:xfrm>
          <a:off x="0" y="0"/>
          <a:ext cx="0" cy="0"/>
          <a:chOff x="0" y="0"/>
          <a:chExt cx="0" cy="0"/>
        </a:xfrm>
      </p:grpSpPr>
      <p:pic>
        <p:nvPicPr>
          <p:cNvPr id="492" name="Google Shape;492;p111"/>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493" name="Google Shape;493;p111"/>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494" name="Google Shape;494;p111"/>
          <p:cNvSpPr txBox="1">
            <a:spLocks noGrp="1"/>
          </p:cNvSpPr>
          <p:nvPr>
            <p:ph type="subTitle" idx="1"/>
          </p:nvPr>
        </p:nvSpPr>
        <p:spPr>
          <a:xfrm>
            <a:off x="1371600" y="3036600"/>
            <a:ext cx="155337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algn="ctr"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495" name="Google Shape;495;p11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62"/>
        <p:cNvGrpSpPr/>
        <p:nvPr/>
      </p:nvGrpSpPr>
      <p:grpSpPr>
        <a:xfrm>
          <a:off x="0" y="0"/>
          <a:ext cx="0" cy="0"/>
          <a:chOff x="0" y="0"/>
          <a:chExt cx="0" cy="0"/>
        </a:xfrm>
      </p:grpSpPr>
      <p:pic>
        <p:nvPicPr>
          <p:cNvPr id="63" name="Google Shape;63;p1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64" name="Google Shape;64;p12"/>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496"/>
        <p:cNvGrpSpPr/>
        <p:nvPr/>
      </p:nvGrpSpPr>
      <p:grpSpPr>
        <a:xfrm>
          <a:off x="0" y="0"/>
          <a:ext cx="0" cy="0"/>
          <a:chOff x="0" y="0"/>
          <a:chExt cx="0" cy="0"/>
        </a:xfrm>
      </p:grpSpPr>
      <p:pic>
        <p:nvPicPr>
          <p:cNvPr id="497" name="Google Shape;497;p112"/>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498" name="Google Shape;498;p112"/>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499" name="Google Shape;499;p11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ark center graphic title only - Observability">
  <p:cSld name="Blank White_1_1_1_1_1_1_1_2_1_1_2_7_1_1_5">
    <p:bg>
      <p:bgPr>
        <a:solidFill>
          <a:schemeClr val="lt2"/>
        </a:solidFill>
        <a:effectLst/>
      </p:bgPr>
    </p:bg>
    <p:spTree>
      <p:nvGrpSpPr>
        <p:cNvPr id="1" name="Shape 500"/>
        <p:cNvGrpSpPr/>
        <p:nvPr/>
      </p:nvGrpSpPr>
      <p:grpSpPr>
        <a:xfrm>
          <a:off x="0" y="0"/>
          <a:ext cx="0" cy="0"/>
          <a:chOff x="0" y="0"/>
          <a:chExt cx="0" cy="0"/>
        </a:xfrm>
      </p:grpSpPr>
      <p:sp>
        <p:nvSpPr>
          <p:cNvPr id="501" name="Google Shape;501;p113"/>
          <p:cNvSpPr txBox="1">
            <a:spLocks noGrp="1"/>
          </p:cNvSpPr>
          <p:nvPr>
            <p:ph type="title"/>
          </p:nvPr>
        </p:nvSpPr>
        <p:spPr>
          <a:xfrm>
            <a:off x="2683800" y="1014275"/>
            <a:ext cx="129093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502" name="Google Shape;502;p11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503" name="Google Shape;503;p11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flipH="1">
            <a:off x="0" y="8556925"/>
            <a:ext cx="3054523" cy="1730075"/>
          </a:xfrm>
          <a:prstGeom prst="rect">
            <a:avLst/>
          </a:prstGeom>
          <a:noFill/>
          <a:ln>
            <a:noFill/>
          </a:ln>
        </p:spPr>
      </p:pic>
      <p:pic>
        <p:nvPicPr>
          <p:cNvPr id="504" name="Google Shape;504;p11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0800000">
            <a:off x="16295351" y="341874"/>
            <a:ext cx="1992649" cy="1314026"/>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Dark center graphic title only - Observability 3">
  <p:cSld name="Blank White_1_1_1_1_1_1_1_2_1_1_2_7_1_1_5_1">
    <p:bg>
      <p:bgPr>
        <a:solidFill>
          <a:schemeClr val="lt2"/>
        </a:solidFill>
        <a:effectLst/>
      </p:bgPr>
    </p:bg>
    <p:spTree>
      <p:nvGrpSpPr>
        <p:cNvPr id="1" name="Shape 505"/>
        <p:cNvGrpSpPr/>
        <p:nvPr/>
      </p:nvGrpSpPr>
      <p:grpSpPr>
        <a:xfrm>
          <a:off x="0" y="0"/>
          <a:ext cx="0" cy="0"/>
          <a:chOff x="0" y="0"/>
          <a:chExt cx="0" cy="0"/>
        </a:xfrm>
      </p:grpSpPr>
      <p:sp>
        <p:nvSpPr>
          <p:cNvPr id="506" name="Google Shape;506;p114"/>
          <p:cNvSpPr txBox="1">
            <a:spLocks noGrp="1"/>
          </p:cNvSpPr>
          <p:nvPr>
            <p:ph type="title"/>
          </p:nvPr>
        </p:nvSpPr>
        <p:spPr>
          <a:xfrm>
            <a:off x="2683800" y="1014275"/>
            <a:ext cx="129093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507" name="Google Shape;507;p11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508"/>
        <p:cNvGrpSpPr/>
        <p:nvPr/>
      </p:nvGrpSpPr>
      <p:grpSpPr>
        <a:xfrm>
          <a:off x="0" y="0"/>
          <a:ext cx="0" cy="0"/>
          <a:chOff x="0" y="0"/>
          <a:chExt cx="0" cy="0"/>
        </a:xfrm>
      </p:grpSpPr>
      <p:sp>
        <p:nvSpPr>
          <p:cNvPr id="509" name="Google Shape;509;p115"/>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510" name="Google Shape;510;p11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511"/>
        <p:cNvGrpSpPr/>
        <p:nvPr/>
      </p:nvGrpSpPr>
      <p:grpSpPr>
        <a:xfrm>
          <a:off x="0" y="0"/>
          <a:ext cx="0" cy="0"/>
          <a:chOff x="0" y="0"/>
          <a:chExt cx="0" cy="0"/>
        </a:xfrm>
      </p:grpSpPr>
      <p:pic>
        <p:nvPicPr>
          <p:cNvPr id="512" name="Google Shape;512;p11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513"/>
        <p:cNvGrpSpPr/>
        <p:nvPr/>
      </p:nvGrpSpPr>
      <p:grpSpPr>
        <a:xfrm>
          <a:off x="0" y="0"/>
          <a:ext cx="0" cy="0"/>
          <a:chOff x="0" y="0"/>
          <a:chExt cx="0" cy="0"/>
        </a:xfrm>
      </p:grpSpPr>
      <p:pic>
        <p:nvPicPr>
          <p:cNvPr id="514" name="Google Shape;514;p11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515" name="Google Shape;515;p117"/>
          <p:cNvSpPr txBox="1">
            <a:spLocks noGrp="1"/>
          </p:cNvSpPr>
          <p:nvPr>
            <p:ph type="title"/>
          </p:nvPr>
        </p:nvSpPr>
        <p:spPr>
          <a:xfrm>
            <a:off x="2171694" y="4290600"/>
            <a:ext cx="4425600" cy="1705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FFFFFF"/>
              </a:buClr>
              <a:buSzPts val="5200"/>
              <a:buNone/>
              <a:defRPr sz="5200">
                <a:solidFill>
                  <a:srgbClr val="FFFFFF"/>
                </a:solidFill>
              </a:defRPr>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1368">
          <p15:clr>
            <a:srgbClr val="E46962"/>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516"/>
        <p:cNvGrpSpPr/>
        <p:nvPr/>
      </p:nvGrpSpPr>
      <p:grpSpPr>
        <a:xfrm>
          <a:off x="0" y="0"/>
          <a:ext cx="0" cy="0"/>
          <a:chOff x="0" y="0"/>
          <a:chExt cx="0" cy="0"/>
        </a:xfrm>
      </p:grpSpPr>
      <p:sp>
        <p:nvSpPr>
          <p:cNvPr id="517" name="Google Shape;517;p118"/>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518" name="Google Shape;518;p11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519"/>
        <p:cNvGrpSpPr/>
        <p:nvPr/>
      </p:nvGrpSpPr>
      <p:grpSpPr>
        <a:xfrm>
          <a:off x="0" y="0"/>
          <a:ext cx="0" cy="0"/>
          <a:chOff x="0" y="0"/>
          <a:chExt cx="0" cy="0"/>
        </a:xfrm>
      </p:grpSpPr>
      <p:sp>
        <p:nvSpPr>
          <p:cNvPr id="520" name="Google Shape;520;p119"/>
          <p:cNvSpPr/>
          <p:nvPr/>
        </p:nvSpPr>
        <p:spPr>
          <a:xfrm rot="-5400000">
            <a:off x="8628725" y="630450"/>
            <a:ext cx="10317600" cy="9026100"/>
          </a:xfrm>
          <a:prstGeom prst="round2SameRect">
            <a:avLst>
              <a:gd name="adj1" fmla="val 1328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9"/>
          <p:cNvSpPr/>
          <p:nvPr/>
        </p:nvSpPr>
        <p:spPr>
          <a:xfrm>
            <a:off x="13822575" y="3499475"/>
            <a:ext cx="103200" cy="171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9"/>
          <p:cNvSpPr txBox="1">
            <a:spLocks noGrp="1"/>
          </p:cNvSpPr>
          <p:nvPr>
            <p:ph type="title"/>
          </p:nvPr>
        </p:nvSpPr>
        <p:spPr>
          <a:xfrm>
            <a:off x="1371600" y="4250899"/>
            <a:ext cx="6930000" cy="1620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23" name="Google Shape;523;p119"/>
          <p:cNvSpPr txBox="1">
            <a:spLocks noGrp="1"/>
          </p:cNvSpPr>
          <p:nvPr>
            <p:ph type="subTitle" idx="1"/>
          </p:nvPr>
        </p:nvSpPr>
        <p:spPr>
          <a:xfrm>
            <a:off x="1371600" y="6176323"/>
            <a:ext cx="59295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524"/>
        <p:cNvGrpSpPr/>
        <p:nvPr/>
      </p:nvGrpSpPr>
      <p:grpSpPr>
        <a:xfrm>
          <a:off x="0" y="0"/>
          <a:ext cx="0" cy="0"/>
          <a:chOff x="0" y="0"/>
          <a:chExt cx="0" cy="0"/>
        </a:xfrm>
      </p:grpSpPr>
      <p:pic>
        <p:nvPicPr>
          <p:cNvPr id="525" name="Google Shape;525;p120"/>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526" name="Google Shape;526;p120"/>
          <p:cNvSpPr txBox="1">
            <a:spLocks noGrp="1"/>
          </p:cNvSpPr>
          <p:nvPr>
            <p:ph type="title"/>
          </p:nvPr>
        </p:nvSpPr>
        <p:spPr>
          <a:xfrm>
            <a:off x="1371600" y="4333200"/>
            <a:ext cx="6930000" cy="16206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cSld name="Blank White_1_1_1_1_1_1_1_2_1_1_2_3_3_3">
    <p:spTree>
      <p:nvGrpSpPr>
        <p:cNvPr id="1" name="Shape 5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528"/>
        <p:cNvGrpSpPr/>
        <p:nvPr/>
      </p:nvGrpSpPr>
      <p:grpSpPr>
        <a:xfrm>
          <a:off x="0" y="0"/>
          <a:ext cx="0" cy="0"/>
          <a:chOff x="0" y="0"/>
          <a:chExt cx="0" cy="0"/>
        </a:xfrm>
      </p:grpSpPr>
      <p:sp>
        <p:nvSpPr>
          <p:cNvPr id="529" name="Google Shape;529;p122"/>
          <p:cNvSpPr txBox="1">
            <a:spLocks noGrp="1"/>
          </p:cNvSpPr>
          <p:nvPr>
            <p:ph type="title"/>
          </p:nvPr>
        </p:nvSpPr>
        <p:spPr>
          <a:xfrm>
            <a:off x="1371600" y="1521550"/>
            <a:ext cx="6858000" cy="1620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530" name="Google Shape;530;p122"/>
          <p:cNvSpPr txBox="1">
            <a:spLocks noGrp="1"/>
          </p:cNvSpPr>
          <p:nvPr>
            <p:ph type="subTitle" idx="1"/>
          </p:nvPr>
        </p:nvSpPr>
        <p:spPr>
          <a:xfrm>
            <a:off x="1371600" y="3952675"/>
            <a:ext cx="6858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368">
          <p15:clr>
            <a:srgbClr val="FA7B17"/>
          </p15:clr>
        </p15:guide>
        <p15:guide id="3" pos="5184">
          <p15:clr>
            <a:srgbClr val="E46962"/>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531"/>
        <p:cNvGrpSpPr/>
        <p:nvPr/>
      </p:nvGrpSpPr>
      <p:grpSpPr>
        <a:xfrm>
          <a:off x="0" y="0"/>
          <a:ext cx="0" cy="0"/>
          <a:chOff x="0" y="0"/>
          <a:chExt cx="0" cy="0"/>
        </a:xfrm>
      </p:grpSpPr>
      <p:pic>
        <p:nvPicPr>
          <p:cNvPr id="532" name="Google Shape;532;p123"/>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533" name="Google Shape;533;p123"/>
          <p:cNvSpPr txBox="1">
            <a:spLocks noGrp="1"/>
          </p:cNvSpPr>
          <p:nvPr>
            <p:ph type="title"/>
          </p:nvPr>
        </p:nvSpPr>
        <p:spPr>
          <a:xfrm>
            <a:off x="1371600" y="4333200"/>
            <a:ext cx="7157100" cy="1620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7600"/>
              <a:buNone/>
              <a:defRPr sz="7600">
                <a:solidFill>
                  <a:schemeClr val="lt1"/>
                </a:solidFill>
              </a:defRPr>
            </a:lvl1pPr>
            <a:lvl2pPr lvl="1" rtl="0">
              <a:spcBef>
                <a:spcPts val="0"/>
              </a:spcBef>
              <a:spcAft>
                <a:spcPts val="0"/>
              </a:spcAft>
              <a:buClr>
                <a:schemeClr val="lt1"/>
              </a:buClr>
              <a:buSzPts val="7600"/>
              <a:buNone/>
              <a:defRPr sz="7600">
                <a:solidFill>
                  <a:schemeClr val="lt1"/>
                </a:solidFill>
              </a:defRPr>
            </a:lvl2pPr>
            <a:lvl3pPr lvl="2" rtl="0">
              <a:spcBef>
                <a:spcPts val="0"/>
              </a:spcBef>
              <a:spcAft>
                <a:spcPts val="0"/>
              </a:spcAft>
              <a:buClr>
                <a:schemeClr val="lt1"/>
              </a:buClr>
              <a:buSzPts val="7600"/>
              <a:buNone/>
              <a:defRPr sz="7600">
                <a:solidFill>
                  <a:schemeClr val="lt1"/>
                </a:solidFill>
              </a:defRPr>
            </a:lvl3pPr>
            <a:lvl4pPr lvl="3" rtl="0">
              <a:spcBef>
                <a:spcPts val="0"/>
              </a:spcBef>
              <a:spcAft>
                <a:spcPts val="0"/>
              </a:spcAft>
              <a:buClr>
                <a:schemeClr val="lt1"/>
              </a:buClr>
              <a:buSzPts val="7600"/>
              <a:buNone/>
              <a:defRPr sz="7600">
                <a:solidFill>
                  <a:schemeClr val="lt1"/>
                </a:solidFill>
              </a:defRPr>
            </a:lvl4pPr>
            <a:lvl5pPr lvl="4" rtl="0">
              <a:spcBef>
                <a:spcPts val="0"/>
              </a:spcBef>
              <a:spcAft>
                <a:spcPts val="0"/>
              </a:spcAft>
              <a:buClr>
                <a:schemeClr val="lt1"/>
              </a:buClr>
              <a:buSzPts val="7600"/>
              <a:buNone/>
              <a:defRPr sz="7600">
                <a:solidFill>
                  <a:schemeClr val="lt1"/>
                </a:solidFill>
              </a:defRPr>
            </a:lvl5pPr>
            <a:lvl6pPr lvl="5" rtl="0">
              <a:spcBef>
                <a:spcPts val="0"/>
              </a:spcBef>
              <a:spcAft>
                <a:spcPts val="0"/>
              </a:spcAft>
              <a:buClr>
                <a:schemeClr val="lt1"/>
              </a:buClr>
              <a:buSzPts val="7600"/>
              <a:buNone/>
              <a:defRPr sz="7600">
                <a:solidFill>
                  <a:schemeClr val="lt1"/>
                </a:solidFill>
              </a:defRPr>
            </a:lvl6pPr>
            <a:lvl7pPr lvl="6" rtl="0">
              <a:spcBef>
                <a:spcPts val="0"/>
              </a:spcBef>
              <a:spcAft>
                <a:spcPts val="0"/>
              </a:spcAft>
              <a:buClr>
                <a:schemeClr val="lt1"/>
              </a:buClr>
              <a:buSzPts val="7600"/>
              <a:buNone/>
              <a:defRPr sz="7600">
                <a:solidFill>
                  <a:schemeClr val="lt1"/>
                </a:solidFill>
              </a:defRPr>
            </a:lvl7pPr>
            <a:lvl8pPr lvl="7" rtl="0">
              <a:spcBef>
                <a:spcPts val="0"/>
              </a:spcBef>
              <a:spcAft>
                <a:spcPts val="0"/>
              </a:spcAft>
              <a:buClr>
                <a:schemeClr val="lt1"/>
              </a:buClr>
              <a:buSzPts val="7600"/>
              <a:buNone/>
              <a:defRPr sz="7600">
                <a:solidFill>
                  <a:schemeClr val="lt1"/>
                </a:solidFill>
              </a:defRPr>
            </a:lvl8pPr>
            <a:lvl9pPr lvl="8" rtl="0">
              <a:spcBef>
                <a:spcPts val="0"/>
              </a:spcBef>
              <a:spcAft>
                <a:spcPts val="0"/>
              </a:spcAft>
              <a:buClr>
                <a:schemeClr val="lt1"/>
              </a:buClr>
              <a:buSzPts val="7600"/>
              <a:buNone/>
              <a:defRPr sz="76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534"/>
        <p:cNvGrpSpPr/>
        <p:nvPr/>
      </p:nvGrpSpPr>
      <p:grpSpPr>
        <a:xfrm>
          <a:off x="0" y="0"/>
          <a:ext cx="0" cy="0"/>
          <a:chOff x="0" y="0"/>
          <a:chExt cx="0" cy="0"/>
        </a:xfrm>
      </p:grpSpPr>
      <p:pic>
        <p:nvPicPr>
          <p:cNvPr id="535" name="Google Shape;535;p124"/>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536" name="Google Shape;536;p1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537" name="Google Shape;537;p124"/>
          <p:cNvSpPr txBox="1">
            <a:spLocks noGrp="1"/>
          </p:cNvSpPr>
          <p:nvPr>
            <p:ph type="title"/>
          </p:nvPr>
        </p:nvSpPr>
        <p:spPr>
          <a:xfrm>
            <a:off x="1290900" y="3028500"/>
            <a:ext cx="15706200" cy="42300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538" name="Google Shape;538;p124"/>
          <p:cNvSpPr txBox="1">
            <a:spLocks noGrp="1"/>
          </p:cNvSpPr>
          <p:nvPr>
            <p:ph type="subTitle" idx="1"/>
          </p:nvPr>
        </p:nvSpPr>
        <p:spPr>
          <a:xfrm>
            <a:off x="2804100" y="8118742"/>
            <a:ext cx="123840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2800"/>
              <a:buFont typeface="Inter"/>
              <a:buNone/>
              <a:defRPr sz="2800">
                <a:solidFill>
                  <a:schemeClr val="lt1"/>
                </a:solidFill>
                <a:latin typeface="Inter"/>
                <a:ea typeface="Inter"/>
                <a:cs typeface="Inter"/>
                <a:sym typeface="Inter"/>
              </a:defRPr>
            </a:lvl9pPr>
          </a:lstStyle>
          <a:p>
            <a:endParaRPr/>
          </a:p>
        </p:txBody>
      </p:sp>
      <p:pic>
        <p:nvPicPr>
          <p:cNvPr id="539" name="Google Shape;539;p12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41613" y="1947513"/>
            <a:ext cx="1604772" cy="118872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540"/>
        <p:cNvGrpSpPr/>
        <p:nvPr/>
      </p:nvGrpSpPr>
      <p:grpSpPr>
        <a:xfrm>
          <a:off x="0" y="0"/>
          <a:ext cx="0" cy="0"/>
          <a:chOff x="0" y="0"/>
          <a:chExt cx="0" cy="0"/>
        </a:xfrm>
      </p:grpSpPr>
      <p:sp>
        <p:nvSpPr>
          <p:cNvPr id="541" name="Google Shape;541;p125"/>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542" name="Google Shape;542;p12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543"/>
        <p:cNvGrpSpPr/>
        <p:nvPr/>
      </p:nvGrpSpPr>
      <p:grpSpPr>
        <a:xfrm>
          <a:off x="0" y="0"/>
          <a:ext cx="0" cy="0"/>
          <a:chOff x="0" y="0"/>
          <a:chExt cx="0" cy="0"/>
        </a:xfrm>
      </p:grpSpPr>
      <p:pic>
        <p:nvPicPr>
          <p:cNvPr id="544" name="Google Shape;544;p126"/>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545" name="Google Shape;545;p126"/>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546" name="Google Shape;546;p1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547" name="Google Shape;547;p1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382190" y="2281869"/>
            <a:ext cx="9523620" cy="734732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548"/>
        <p:cNvGrpSpPr/>
        <p:nvPr/>
      </p:nvGrpSpPr>
      <p:grpSpPr>
        <a:xfrm>
          <a:off x="0" y="0"/>
          <a:ext cx="0" cy="0"/>
          <a:chOff x="0" y="0"/>
          <a:chExt cx="0" cy="0"/>
        </a:xfrm>
      </p:grpSpPr>
      <p:pic>
        <p:nvPicPr>
          <p:cNvPr id="549" name="Google Shape;549;p127"/>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550" name="Google Shape;550;p127"/>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551" name="Google Shape;551;p1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552"/>
        <p:cNvGrpSpPr/>
        <p:nvPr/>
      </p:nvGrpSpPr>
      <p:grpSpPr>
        <a:xfrm>
          <a:off x="0" y="0"/>
          <a:ext cx="0" cy="0"/>
          <a:chOff x="0" y="0"/>
          <a:chExt cx="0" cy="0"/>
        </a:xfrm>
      </p:grpSpPr>
      <p:pic>
        <p:nvPicPr>
          <p:cNvPr id="553" name="Google Shape;553;p128"/>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554" name="Google Shape;554;p1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555"/>
        <p:cNvGrpSpPr/>
        <p:nvPr/>
      </p:nvGrpSpPr>
      <p:grpSpPr>
        <a:xfrm>
          <a:off x="0" y="0"/>
          <a:ext cx="0" cy="0"/>
          <a:chOff x="0" y="0"/>
          <a:chExt cx="0" cy="0"/>
        </a:xfrm>
      </p:grpSpPr>
      <p:pic>
        <p:nvPicPr>
          <p:cNvPr id="556" name="Google Shape;556;p12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557"/>
        <p:cNvGrpSpPr/>
        <p:nvPr/>
      </p:nvGrpSpPr>
      <p:grpSpPr>
        <a:xfrm>
          <a:off x="0" y="0"/>
          <a:ext cx="0" cy="0"/>
          <a:chOff x="0" y="0"/>
          <a:chExt cx="0" cy="0"/>
        </a:xfrm>
      </p:grpSpPr>
      <p:pic>
        <p:nvPicPr>
          <p:cNvPr id="558" name="Google Shape;558;p130"/>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559" name="Google Shape;559;p1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560" name="Google Shape;560;p130"/>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561" name="Google Shape;561;p130"/>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ransition obersability - color 1">
  <p:cSld name="CUSTOM_6_1_1_3">
    <p:bg>
      <p:bgPr>
        <a:solidFill>
          <a:schemeClr val="lt2"/>
        </a:solidFill>
        <a:effectLst/>
      </p:bgPr>
    </p:bg>
    <p:spTree>
      <p:nvGrpSpPr>
        <p:cNvPr id="1" name="Shape 562"/>
        <p:cNvGrpSpPr/>
        <p:nvPr/>
      </p:nvGrpSpPr>
      <p:grpSpPr>
        <a:xfrm>
          <a:off x="0" y="0"/>
          <a:ext cx="0" cy="0"/>
          <a:chOff x="0" y="0"/>
          <a:chExt cx="0" cy="0"/>
        </a:xfrm>
      </p:grpSpPr>
      <p:pic>
        <p:nvPicPr>
          <p:cNvPr id="563" name="Google Shape;563;p13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564" name="Google Shape;564;p131"/>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565" name="Google Shape;565;p131"/>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566" name="Google Shape;566;p1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889250" y="4193375"/>
            <a:ext cx="6883500" cy="6093626"/>
          </a:xfrm>
          <a:prstGeom prst="rect">
            <a:avLst/>
          </a:prstGeom>
          <a:noFill/>
          <a:ln>
            <a:noFill/>
          </a:ln>
        </p:spPr>
      </p:pic>
      <p:pic>
        <p:nvPicPr>
          <p:cNvPr id="567" name="Google Shape;567;p1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317225" y="0"/>
            <a:ext cx="5143500" cy="2225650"/>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69" name="Google Shape;69;p14"/>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70" name="Google Shape;70;p14"/>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71" name="Google Shape;71;p1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ransition obersability - color 2">
  <p:cSld name="CUSTOM_6_1_1_3_2">
    <p:bg>
      <p:bgPr>
        <a:solidFill>
          <a:schemeClr val="lt2"/>
        </a:solidFill>
        <a:effectLst/>
      </p:bgPr>
    </p:bg>
    <p:spTree>
      <p:nvGrpSpPr>
        <p:cNvPr id="1" name="Shape 56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569"/>
        <p:cNvGrpSpPr/>
        <p:nvPr/>
      </p:nvGrpSpPr>
      <p:grpSpPr>
        <a:xfrm>
          <a:off x="0" y="0"/>
          <a:ext cx="0" cy="0"/>
          <a:chOff x="0" y="0"/>
          <a:chExt cx="0" cy="0"/>
        </a:xfrm>
      </p:grpSpPr>
      <p:pic>
        <p:nvPicPr>
          <p:cNvPr id="570" name="Google Shape;570;p13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571" name="Google Shape;571;p133"/>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572" name="Google Shape;572;p133"/>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573" name="Google Shape;573;p1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65575" y="3941750"/>
            <a:ext cx="8195615" cy="6345250"/>
          </a:xfrm>
          <a:prstGeom prst="rect">
            <a:avLst/>
          </a:prstGeom>
          <a:noFill/>
          <a:ln>
            <a:noFill/>
          </a:ln>
        </p:spPr>
      </p:pic>
      <p:pic>
        <p:nvPicPr>
          <p:cNvPr id="574" name="Google Shape;574;p1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84000" y="0"/>
            <a:ext cx="4869473" cy="2388449"/>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ransition security - color 1 1 1">
  <p:cSld name="CUSTOM_6_1_1_3_1_1">
    <p:bg>
      <p:bgPr>
        <a:solidFill>
          <a:schemeClr val="lt2"/>
        </a:solidFill>
        <a:effectLst/>
      </p:bgPr>
    </p:bg>
    <p:spTree>
      <p:nvGrpSpPr>
        <p:cNvPr id="1" name="Shape 575"/>
        <p:cNvGrpSpPr/>
        <p:nvPr/>
      </p:nvGrpSpPr>
      <p:grpSpPr>
        <a:xfrm>
          <a:off x="0" y="0"/>
          <a:ext cx="0" cy="0"/>
          <a:chOff x="0" y="0"/>
          <a:chExt cx="0" cy="0"/>
        </a:xfrm>
      </p:grpSpPr>
      <p:pic>
        <p:nvPicPr>
          <p:cNvPr id="576" name="Google Shape;576;p13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577" name="Google Shape;577;p134"/>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578" name="Google Shape;578;p134"/>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579" name="Google Shape;579;p1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63800" y="3134700"/>
            <a:ext cx="9327027" cy="7152299"/>
          </a:xfrm>
          <a:prstGeom prst="rect">
            <a:avLst/>
          </a:prstGeom>
          <a:noFill/>
          <a:ln>
            <a:noFill/>
          </a:ln>
        </p:spPr>
      </p:pic>
      <p:pic>
        <p:nvPicPr>
          <p:cNvPr id="580" name="Google Shape;580;p1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47800" y="0"/>
            <a:ext cx="5988725" cy="3223775"/>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581"/>
        <p:cNvGrpSpPr/>
        <p:nvPr/>
      </p:nvGrpSpPr>
      <p:grpSpPr>
        <a:xfrm>
          <a:off x="0" y="0"/>
          <a:ext cx="0" cy="0"/>
          <a:chOff x="0" y="0"/>
          <a:chExt cx="0" cy="0"/>
        </a:xfrm>
      </p:grpSpPr>
      <p:pic>
        <p:nvPicPr>
          <p:cNvPr id="582" name="Google Shape;582;p135"/>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583" name="Google Shape;583;p1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584" name="Google Shape;584;p135"/>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585" name="Google Shape;585;p135"/>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586"/>
        <p:cNvGrpSpPr/>
        <p:nvPr/>
      </p:nvGrpSpPr>
      <p:grpSpPr>
        <a:xfrm>
          <a:off x="0" y="0"/>
          <a:ext cx="0" cy="0"/>
          <a:chOff x="0" y="0"/>
          <a:chExt cx="0" cy="0"/>
        </a:xfrm>
      </p:grpSpPr>
      <p:pic>
        <p:nvPicPr>
          <p:cNvPr id="587" name="Google Shape;587;p136"/>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588" name="Google Shape;588;p1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589" name="Google Shape;589;p136"/>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590" name="Google Shape;590;p136"/>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591"/>
        <p:cNvGrpSpPr/>
        <p:nvPr/>
      </p:nvGrpSpPr>
      <p:grpSpPr>
        <a:xfrm>
          <a:off x="0" y="0"/>
          <a:ext cx="0" cy="0"/>
          <a:chOff x="0" y="0"/>
          <a:chExt cx="0" cy="0"/>
        </a:xfrm>
      </p:grpSpPr>
      <p:pic>
        <p:nvPicPr>
          <p:cNvPr id="592" name="Google Shape;592;p137"/>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593" name="Google Shape;593;p13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594" name="Google Shape;594;p137"/>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595" name="Google Shape;595;p137"/>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596"/>
        <p:cNvGrpSpPr/>
        <p:nvPr/>
      </p:nvGrpSpPr>
      <p:grpSpPr>
        <a:xfrm>
          <a:off x="0" y="0"/>
          <a:ext cx="0" cy="0"/>
          <a:chOff x="0" y="0"/>
          <a:chExt cx="0" cy="0"/>
        </a:xfrm>
      </p:grpSpPr>
      <p:sp>
        <p:nvSpPr>
          <p:cNvPr id="597" name="Google Shape;597;p138"/>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598"/>
        <p:cNvGrpSpPr/>
        <p:nvPr/>
      </p:nvGrpSpPr>
      <p:grpSpPr>
        <a:xfrm>
          <a:off x="0" y="0"/>
          <a:ext cx="0" cy="0"/>
          <a:chOff x="0" y="0"/>
          <a:chExt cx="0" cy="0"/>
        </a:xfrm>
      </p:grpSpPr>
      <p:sp>
        <p:nvSpPr>
          <p:cNvPr id="599" name="Google Shape;599;p139"/>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600"/>
        <p:cNvGrpSpPr/>
        <p:nvPr/>
      </p:nvGrpSpPr>
      <p:grpSpPr>
        <a:xfrm>
          <a:off x="0" y="0"/>
          <a:ext cx="0" cy="0"/>
          <a:chOff x="0" y="0"/>
          <a:chExt cx="0" cy="0"/>
        </a:xfrm>
      </p:grpSpPr>
      <p:sp>
        <p:nvSpPr>
          <p:cNvPr id="601" name="Google Shape;601;p140"/>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E46962"/>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ransition slide- center-aligned, generic, dark ">
  <p:cSld name="CUSTOM_4_1">
    <p:bg>
      <p:bgPr>
        <a:solidFill>
          <a:srgbClr val="20377D"/>
        </a:solidFill>
        <a:effectLst/>
      </p:bgPr>
    </p:bg>
    <p:spTree>
      <p:nvGrpSpPr>
        <p:cNvPr id="1" name="Shape 602"/>
        <p:cNvGrpSpPr/>
        <p:nvPr/>
      </p:nvGrpSpPr>
      <p:grpSpPr>
        <a:xfrm>
          <a:off x="0" y="0"/>
          <a:ext cx="0" cy="0"/>
          <a:chOff x="0" y="0"/>
          <a:chExt cx="0" cy="0"/>
        </a:xfrm>
      </p:grpSpPr>
      <p:sp>
        <p:nvSpPr>
          <p:cNvPr id="603" name="Google Shape;603;p141"/>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04" name="Google Shape;604;p141"/>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05" name="Google Shape;605;p141"/>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606" name="Google Shape;606;p1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607" name="Google Shape;607;p141"/>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08" name="Google Shape;608;p141"/>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09" name="Google Shape;609;p141"/>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610" name="Google Shape;610;p141"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72"/>
        <p:cNvGrpSpPr/>
        <p:nvPr/>
      </p:nvGrpSpPr>
      <p:grpSpPr>
        <a:xfrm>
          <a:off x="0" y="0"/>
          <a:ext cx="0" cy="0"/>
          <a:chOff x="0" y="0"/>
          <a:chExt cx="0" cy="0"/>
        </a:xfrm>
      </p:grpSpPr>
      <p:pic>
        <p:nvPicPr>
          <p:cNvPr id="73" name="Google Shape;73;p15"/>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74" name="Google Shape;74;p15"/>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75" name="Google Shape;75;p15"/>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76" name="Google Shape;76;p15"/>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77" name="Google Shape;77;p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Observability Transition slide - left aligned -dark">
  <p:cSld name="Blank White_1_1_1_1_1_1">
    <p:spTree>
      <p:nvGrpSpPr>
        <p:cNvPr id="1" name="Shape 611"/>
        <p:cNvGrpSpPr/>
        <p:nvPr/>
      </p:nvGrpSpPr>
      <p:grpSpPr>
        <a:xfrm>
          <a:off x="0" y="0"/>
          <a:ext cx="0" cy="0"/>
          <a:chOff x="0" y="0"/>
          <a:chExt cx="0" cy="0"/>
        </a:xfrm>
      </p:grpSpPr>
      <p:pic>
        <p:nvPicPr>
          <p:cNvPr id="612" name="Google Shape;612;p14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31725" y="-93600"/>
            <a:ext cx="18520975" cy="10418049"/>
          </a:xfrm>
          <a:prstGeom prst="rect">
            <a:avLst/>
          </a:prstGeom>
          <a:noFill/>
          <a:ln>
            <a:noFill/>
          </a:ln>
        </p:spPr>
      </p:pic>
      <p:sp>
        <p:nvSpPr>
          <p:cNvPr id="613" name="Google Shape;613;p142"/>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614" name="Google Shape;614;p142"/>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pic>
        <p:nvPicPr>
          <p:cNvPr id="615" name="Google Shape;615;p1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519805" y="95346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Dark center graphic title only 1">
  <p:cSld name="Blank White_1_1_1_1_1_1_1_2_1_1_2_7_1_1_4">
    <p:bg>
      <p:bgPr>
        <a:solidFill>
          <a:schemeClr val="lt2"/>
        </a:solidFill>
        <a:effectLst/>
      </p:bgPr>
    </p:bg>
    <p:spTree>
      <p:nvGrpSpPr>
        <p:cNvPr id="1" name="Shape 616"/>
        <p:cNvGrpSpPr/>
        <p:nvPr/>
      </p:nvGrpSpPr>
      <p:grpSpPr>
        <a:xfrm>
          <a:off x="0" y="0"/>
          <a:ext cx="0" cy="0"/>
          <a:chOff x="0" y="0"/>
          <a:chExt cx="0" cy="0"/>
        </a:xfrm>
      </p:grpSpPr>
      <p:pic>
        <p:nvPicPr>
          <p:cNvPr id="617" name="Google Shape;617;p143"/>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618" name="Google Shape;618;p143"/>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619" name="Google Shape;619;p14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20377D"/>
        </a:solidFill>
        <a:effectLst/>
      </p:bgPr>
    </p:bg>
    <p:spTree>
      <p:nvGrpSpPr>
        <p:cNvPr id="1" name="Shape 620"/>
        <p:cNvGrpSpPr/>
        <p:nvPr/>
      </p:nvGrpSpPr>
      <p:grpSpPr>
        <a:xfrm>
          <a:off x="0" y="0"/>
          <a:ext cx="0" cy="0"/>
          <a:chOff x="0" y="0"/>
          <a:chExt cx="0" cy="0"/>
        </a:xfrm>
      </p:grpSpPr>
      <p:pic>
        <p:nvPicPr>
          <p:cNvPr id="621" name="Google Shape;621;p144" descr="Google Shape;31;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
        <p:nvSpPr>
          <p:cNvPr id="622" name="Google Shape;622;p144"/>
          <p:cNvSpPr txBox="1">
            <a:spLocks noGrp="1"/>
          </p:cNvSpPr>
          <p:nvPr>
            <p:ph type="sldNum" idx="12"/>
          </p:nvPr>
        </p:nvSpPr>
        <p:spPr>
          <a:xfrm>
            <a:off x="457408" y="9326450"/>
            <a:ext cx="506400" cy="787200"/>
          </a:xfrm>
          <a:prstGeom prst="rect">
            <a:avLst/>
          </a:prstGeom>
        </p:spPr>
        <p:txBody>
          <a:bodyPr spcFirstLastPara="1" wrap="square" lIns="182850" tIns="182850" rIns="182850" bIns="18285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ransition slide- blank - generic, dark">
  <p:cSld name="CUSTOM_4_1_1">
    <p:bg>
      <p:bgPr>
        <a:solidFill>
          <a:srgbClr val="20377D"/>
        </a:solidFill>
        <a:effectLst/>
      </p:bgPr>
    </p:bg>
    <p:spTree>
      <p:nvGrpSpPr>
        <p:cNvPr id="1" name="Shape 623"/>
        <p:cNvGrpSpPr/>
        <p:nvPr/>
      </p:nvGrpSpPr>
      <p:grpSpPr>
        <a:xfrm>
          <a:off x="0" y="0"/>
          <a:ext cx="0" cy="0"/>
          <a:chOff x="0" y="0"/>
          <a:chExt cx="0" cy="0"/>
        </a:xfrm>
      </p:grpSpPr>
      <p:pic>
        <p:nvPicPr>
          <p:cNvPr id="624" name="Google Shape;624;p14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Generic transition – GAH/EAH/SKO 2">
  <p:cSld name="CUSTOM_6_1_1_1_1_1_1_4">
    <p:bg>
      <p:bgPr>
        <a:blipFill>
          <a:blip r:embed="rId2">
            <a:alphaModFix/>
          </a:blip>
          <a:stretch>
            <a:fillRect/>
          </a:stretch>
        </a:blipFill>
        <a:effectLst/>
      </p:bgPr>
    </p:bg>
    <p:spTree>
      <p:nvGrpSpPr>
        <p:cNvPr id="1" name="Shape 625"/>
        <p:cNvGrpSpPr/>
        <p:nvPr/>
      </p:nvGrpSpPr>
      <p:grpSpPr>
        <a:xfrm>
          <a:off x="0" y="0"/>
          <a:ext cx="0" cy="0"/>
          <a:chOff x="0" y="0"/>
          <a:chExt cx="0" cy="0"/>
        </a:xfrm>
      </p:grpSpPr>
      <p:sp>
        <p:nvSpPr>
          <p:cNvPr id="626" name="Google Shape;626;p146"/>
          <p:cNvSpPr txBox="1">
            <a:spLocks noGrp="1"/>
          </p:cNvSpPr>
          <p:nvPr>
            <p:ph type="title"/>
          </p:nvPr>
        </p:nvSpPr>
        <p:spPr>
          <a:xfrm>
            <a:off x="4572000" y="3841500"/>
            <a:ext cx="9144000" cy="26040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7200"/>
              <a:buFont typeface="Inter ExtraBold"/>
              <a:buNone/>
              <a:defRPr sz="7200">
                <a:solidFill>
                  <a:schemeClr val="lt1"/>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627" name="Google Shape;627;p14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42088" y="9335071"/>
            <a:ext cx="3813048" cy="649224"/>
          </a:xfrm>
          <a:prstGeom prst="rect">
            <a:avLst/>
          </a:prstGeom>
          <a:noFill/>
          <a:ln>
            <a:noFill/>
          </a:ln>
        </p:spPr>
      </p:pic>
      <p:grpSp>
        <p:nvGrpSpPr>
          <p:cNvPr id="628" name="Google Shape;628;p146"/>
          <p:cNvGrpSpPr/>
          <p:nvPr/>
        </p:nvGrpSpPr>
        <p:grpSpPr>
          <a:xfrm>
            <a:off x="15410389" y="8492204"/>
            <a:ext cx="2141687" cy="1343092"/>
            <a:chOff x="8006888" y="4567238"/>
            <a:chExt cx="2809875" cy="1762125"/>
          </a:xfrm>
        </p:grpSpPr>
        <p:pic>
          <p:nvPicPr>
            <p:cNvPr id="629" name="Google Shape;629;p146"/>
            <p:cNvPicPr preferRelativeResize="0"/>
            <p:nvPr/>
          </p:nvPicPr>
          <p:blipFill>
            <a:blip r:embed="rId4" cstate="email">
              <a:alphaModFix amt="21000"/>
              <a:extLst>
                <a:ext uri="{28A0092B-C50C-407E-A947-70E740481C1C}">
                  <a14:useLocalDpi xmlns:a14="http://schemas.microsoft.com/office/drawing/2010/main"/>
                </a:ext>
              </a:extLst>
            </a:blip>
            <a:stretch>
              <a:fillRect/>
            </a:stretch>
          </p:blipFill>
          <p:spPr>
            <a:xfrm>
              <a:off x="8526000" y="4567238"/>
              <a:ext cx="1771650" cy="1762125"/>
            </a:xfrm>
            <a:prstGeom prst="rect">
              <a:avLst/>
            </a:prstGeom>
            <a:noFill/>
            <a:ln>
              <a:noFill/>
            </a:ln>
          </p:spPr>
        </p:pic>
        <p:pic>
          <p:nvPicPr>
            <p:cNvPr id="630" name="Google Shape;630;p14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006888" y="5114925"/>
              <a:ext cx="2809875" cy="666750"/>
            </a:xfrm>
            <a:prstGeom prst="rect">
              <a:avLst/>
            </a:prstGeom>
            <a:noFill/>
            <a:ln>
              <a:noFill/>
            </a:ln>
          </p:spPr>
        </p:pic>
      </p:gr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Observability Transition slide - left aligned -blue">
  <p:cSld name="Blank White_1_1_1_1_1_1_1">
    <p:spTree>
      <p:nvGrpSpPr>
        <p:cNvPr id="1" name="Shape 631"/>
        <p:cNvGrpSpPr/>
        <p:nvPr/>
      </p:nvGrpSpPr>
      <p:grpSpPr>
        <a:xfrm>
          <a:off x="0" y="0"/>
          <a:ext cx="0" cy="0"/>
          <a:chOff x="0" y="0"/>
          <a:chExt cx="0" cy="0"/>
        </a:xfrm>
      </p:grpSpPr>
      <p:pic>
        <p:nvPicPr>
          <p:cNvPr id="632" name="Google Shape;632;p14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53560" y="-24675"/>
            <a:ext cx="18515599" cy="10415025"/>
          </a:xfrm>
          <a:prstGeom prst="rect">
            <a:avLst/>
          </a:prstGeom>
          <a:noFill/>
          <a:ln>
            <a:noFill/>
          </a:ln>
        </p:spPr>
      </p:pic>
      <p:sp>
        <p:nvSpPr>
          <p:cNvPr id="633" name="Google Shape;633;p147"/>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634" name="Google Shape;634;p147"/>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pic>
        <p:nvPicPr>
          <p:cNvPr id="635" name="Google Shape;635;p147"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Blank - logo">
  <p:cSld name="Blank White_1_1_1_1_1_1_1_2_1_1_1_1_1">
    <p:spTree>
      <p:nvGrpSpPr>
        <p:cNvPr id="1" name="Shape 636"/>
        <p:cNvGrpSpPr/>
        <p:nvPr/>
      </p:nvGrpSpPr>
      <p:grpSpPr>
        <a:xfrm>
          <a:off x="0" y="0"/>
          <a:ext cx="0" cy="0"/>
          <a:chOff x="0" y="0"/>
          <a:chExt cx="0" cy="0"/>
        </a:xfrm>
      </p:grpSpPr>
      <p:pic>
        <p:nvPicPr>
          <p:cNvPr id="637" name="Google Shape;637;p14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638"/>
        <p:cNvGrpSpPr/>
        <p:nvPr/>
      </p:nvGrpSpPr>
      <p:grpSpPr>
        <a:xfrm>
          <a:off x="0" y="0"/>
          <a:ext cx="0" cy="0"/>
          <a:chOff x="0" y="0"/>
          <a:chExt cx="0" cy="0"/>
        </a:xfrm>
      </p:grpSpPr>
      <p:sp>
        <p:nvSpPr>
          <p:cNvPr id="639" name="Google Shape;639;p149"/>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Autofit/>
          </a:bodyPr>
          <a:lstStyle>
            <a:lvl1pPr lvl="0" algn="ctr" rtl="0">
              <a:spcBef>
                <a:spcPts val="0"/>
              </a:spcBef>
              <a:spcAft>
                <a:spcPts val="0"/>
              </a:spcAft>
              <a:buSzPts val="10400"/>
              <a:buNone/>
              <a:defRPr sz="10400"/>
            </a:lvl1pPr>
            <a:lvl2pPr lvl="1" algn="ctr" rtl="0">
              <a:spcBef>
                <a:spcPts val="0"/>
              </a:spcBef>
              <a:spcAft>
                <a:spcPts val="0"/>
              </a:spcAft>
              <a:buSzPts val="10400"/>
              <a:buNone/>
              <a:defRPr sz="10400"/>
            </a:lvl2pPr>
            <a:lvl3pPr lvl="2" algn="ctr" rtl="0">
              <a:spcBef>
                <a:spcPts val="0"/>
              </a:spcBef>
              <a:spcAft>
                <a:spcPts val="0"/>
              </a:spcAft>
              <a:buSzPts val="10400"/>
              <a:buNone/>
              <a:defRPr sz="10400"/>
            </a:lvl3pPr>
            <a:lvl4pPr lvl="3" algn="ctr" rtl="0">
              <a:spcBef>
                <a:spcPts val="0"/>
              </a:spcBef>
              <a:spcAft>
                <a:spcPts val="0"/>
              </a:spcAft>
              <a:buSzPts val="10400"/>
              <a:buNone/>
              <a:defRPr sz="10400"/>
            </a:lvl4pPr>
            <a:lvl5pPr lvl="4" algn="ctr" rtl="0">
              <a:spcBef>
                <a:spcPts val="0"/>
              </a:spcBef>
              <a:spcAft>
                <a:spcPts val="0"/>
              </a:spcAft>
              <a:buSzPts val="10400"/>
              <a:buNone/>
              <a:defRPr sz="10400"/>
            </a:lvl5pPr>
            <a:lvl6pPr lvl="5" algn="ctr" rtl="0">
              <a:spcBef>
                <a:spcPts val="0"/>
              </a:spcBef>
              <a:spcAft>
                <a:spcPts val="0"/>
              </a:spcAft>
              <a:buSzPts val="10400"/>
              <a:buNone/>
              <a:defRPr sz="10400"/>
            </a:lvl6pPr>
            <a:lvl7pPr lvl="6" algn="ctr" rtl="0">
              <a:spcBef>
                <a:spcPts val="0"/>
              </a:spcBef>
              <a:spcAft>
                <a:spcPts val="0"/>
              </a:spcAft>
              <a:buSzPts val="10400"/>
              <a:buNone/>
              <a:defRPr sz="10400"/>
            </a:lvl7pPr>
            <a:lvl8pPr lvl="7" algn="ctr" rtl="0">
              <a:spcBef>
                <a:spcPts val="0"/>
              </a:spcBef>
              <a:spcAft>
                <a:spcPts val="0"/>
              </a:spcAft>
              <a:buSzPts val="10400"/>
              <a:buNone/>
              <a:defRPr sz="10400"/>
            </a:lvl8pPr>
            <a:lvl9pPr lvl="8" algn="ctr" rtl="0">
              <a:spcBef>
                <a:spcPts val="0"/>
              </a:spcBef>
              <a:spcAft>
                <a:spcPts val="0"/>
              </a:spcAft>
              <a:buSzPts val="10400"/>
              <a:buNone/>
              <a:defRPr sz="10400"/>
            </a:lvl9pPr>
          </a:lstStyle>
          <a:p>
            <a:endParaRPr/>
          </a:p>
        </p:txBody>
      </p:sp>
      <p:sp>
        <p:nvSpPr>
          <p:cNvPr id="640" name="Google Shape;640;p149"/>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641" name="Google Shape;641;p14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ransition slide- blank - generic, dark 1">
  <p:cSld name="CUSTOM_4_1_2">
    <p:bg>
      <p:bgPr>
        <a:solidFill>
          <a:srgbClr val="20377D"/>
        </a:solidFill>
        <a:effectLst/>
      </p:bgPr>
    </p:bg>
    <p:spTree>
      <p:nvGrpSpPr>
        <p:cNvPr id="1" name="Shape 642"/>
        <p:cNvGrpSpPr/>
        <p:nvPr/>
      </p:nvGrpSpPr>
      <p:grpSpPr>
        <a:xfrm>
          <a:off x="0" y="0"/>
          <a:ext cx="0" cy="0"/>
          <a:chOff x="0" y="0"/>
          <a:chExt cx="0" cy="0"/>
        </a:xfrm>
      </p:grpSpPr>
      <p:pic>
        <p:nvPicPr>
          <p:cNvPr id="643" name="Google Shape;643;p15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ody slide - Dark - center aligned - two lines">
  <p:cSld name="Blank White_1_1_1_1_1_1_1_2_1_1_1_1_2">
    <p:bg>
      <p:bgPr>
        <a:solidFill>
          <a:schemeClr val="lt2"/>
        </a:solidFill>
        <a:effectLst/>
      </p:bgPr>
    </p:bg>
    <p:spTree>
      <p:nvGrpSpPr>
        <p:cNvPr id="1" name="Shape 644"/>
        <p:cNvGrpSpPr/>
        <p:nvPr/>
      </p:nvGrpSpPr>
      <p:grpSpPr>
        <a:xfrm>
          <a:off x="0" y="0"/>
          <a:ext cx="0" cy="0"/>
          <a:chOff x="0" y="0"/>
          <a:chExt cx="0" cy="0"/>
        </a:xfrm>
      </p:grpSpPr>
      <p:sp>
        <p:nvSpPr>
          <p:cNvPr id="645" name="Google Shape;645;p151"/>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4800"/>
              <a:buFont typeface="Inter ExtraBold"/>
              <a:buNone/>
              <a:defRPr sz="4800">
                <a:solidFill>
                  <a:schemeClr val="lt1"/>
                </a:solidFill>
                <a:latin typeface="Inter ExtraBold"/>
                <a:ea typeface="Inter ExtraBold"/>
                <a:cs typeface="Inter ExtraBold"/>
                <a:sym typeface="Inter ExtraBold"/>
              </a:defRPr>
            </a:lvl1pPr>
            <a:lvl2pPr lvl="1" rtl="0">
              <a:spcBef>
                <a:spcPts val="0"/>
              </a:spcBef>
              <a:spcAft>
                <a:spcPts val="0"/>
              </a:spcAft>
              <a:buClr>
                <a:schemeClr val="lt1"/>
              </a:buClr>
              <a:buSzPts val="56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56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56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56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56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56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56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5600"/>
              <a:buFont typeface="Inter"/>
              <a:buNone/>
              <a:defRPr>
                <a:solidFill>
                  <a:schemeClr val="lt1"/>
                </a:solidFill>
                <a:latin typeface="Inter"/>
                <a:ea typeface="Inter"/>
                <a:cs typeface="Inter"/>
                <a:sym typeface="Inter"/>
              </a:defRPr>
            </a:lvl9pPr>
          </a:lstStyle>
          <a:p>
            <a:endParaRPr/>
          </a:p>
        </p:txBody>
      </p:sp>
      <p:sp>
        <p:nvSpPr>
          <p:cNvPr id="646" name="Google Shape;646;p151"/>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647" name="Google Shape;647;p15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90"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80" name="Google Shape;80;p1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ransition slide- left-aligned, dark, blank">
  <p:cSld name="CUSTOM_4_2_1">
    <p:bg>
      <p:bgPr>
        <a:solidFill>
          <a:srgbClr val="20377D"/>
        </a:solidFill>
        <a:effectLst/>
      </p:bgPr>
    </p:bg>
    <p:spTree>
      <p:nvGrpSpPr>
        <p:cNvPr id="1" name="Shape 648"/>
        <p:cNvGrpSpPr/>
        <p:nvPr/>
      </p:nvGrpSpPr>
      <p:grpSpPr>
        <a:xfrm>
          <a:off x="0" y="0"/>
          <a:ext cx="0" cy="0"/>
          <a:chOff x="0" y="0"/>
          <a:chExt cx="0" cy="0"/>
        </a:xfrm>
      </p:grpSpPr>
      <p:sp>
        <p:nvSpPr>
          <p:cNvPr id="649" name="Google Shape;649;p152"/>
          <p:cNvSpPr txBox="1">
            <a:spLocks noGrp="1"/>
          </p:cNvSpPr>
          <p:nvPr>
            <p:ph type="title"/>
          </p:nvPr>
        </p:nvSpPr>
        <p:spPr>
          <a:xfrm>
            <a:off x="1143000" y="964825"/>
            <a:ext cx="13753200" cy="16206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650" name="Google Shape;650;p15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72">
          <p15:clr>
            <a:srgbClr val="FA7B17"/>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Generic transition – color">
  <p:cSld name="CUSTOM_6">
    <p:spTree>
      <p:nvGrpSpPr>
        <p:cNvPr id="1" name="Shape 651"/>
        <p:cNvGrpSpPr/>
        <p:nvPr/>
      </p:nvGrpSpPr>
      <p:grpSpPr>
        <a:xfrm>
          <a:off x="0" y="0"/>
          <a:ext cx="0" cy="0"/>
          <a:chOff x="0" y="0"/>
          <a:chExt cx="0" cy="0"/>
        </a:xfrm>
      </p:grpSpPr>
      <p:pic>
        <p:nvPicPr>
          <p:cNvPr id="652" name="Google Shape;652;p15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5" cy="10286991"/>
          </a:xfrm>
          <a:prstGeom prst="rect">
            <a:avLst/>
          </a:prstGeom>
          <a:noFill/>
          <a:ln>
            <a:noFill/>
          </a:ln>
        </p:spPr>
      </p:pic>
      <p:sp>
        <p:nvSpPr>
          <p:cNvPr id="653" name="Google Shape;653;p153"/>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654" name="Google Shape;654;p153"/>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Split layout - teal">
  <p:cSld name="TITLE_AND_BODY_1_1">
    <p:spTree>
      <p:nvGrpSpPr>
        <p:cNvPr id="1" name="Shape 655"/>
        <p:cNvGrpSpPr/>
        <p:nvPr/>
      </p:nvGrpSpPr>
      <p:grpSpPr>
        <a:xfrm>
          <a:off x="0" y="0"/>
          <a:ext cx="0" cy="0"/>
          <a:chOff x="0" y="0"/>
          <a:chExt cx="0" cy="0"/>
        </a:xfrm>
      </p:grpSpPr>
      <p:sp>
        <p:nvSpPr>
          <p:cNvPr id="656" name="Google Shape;656;p154"/>
          <p:cNvSpPr/>
          <p:nvPr/>
        </p:nvSpPr>
        <p:spPr>
          <a:xfrm>
            <a:off x="8014200" y="0"/>
            <a:ext cx="10273800" cy="10287000"/>
          </a:xfrm>
          <a:prstGeom prst="rect">
            <a:avLst/>
          </a:prstGeom>
          <a:solidFill>
            <a:srgbClr val="54BCB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57" name="Google Shape;657;p154"/>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Split layout - blue">
  <p:cSld name="TITLE_AND_BODY_1_1_1">
    <p:spTree>
      <p:nvGrpSpPr>
        <p:cNvPr id="1" name="Shape 658"/>
        <p:cNvGrpSpPr/>
        <p:nvPr/>
      </p:nvGrpSpPr>
      <p:grpSpPr>
        <a:xfrm>
          <a:off x="0" y="0"/>
          <a:ext cx="0" cy="0"/>
          <a:chOff x="0" y="0"/>
          <a:chExt cx="0" cy="0"/>
        </a:xfrm>
      </p:grpSpPr>
      <p:sp>
        <p:nvSpPr>
          <p:cNvPr id="659" name="Google Shape;659;p155"/>
          <p:cNvSpPr/>
          <p:nvPr/>
        </p:nvSpPr>
        <p:spPr>
          <a:xfrm>
            <a:off x="8014200" y="0"/>
            <a:ext cx="10273800" cy="10287000"/>
          </a:xfrm>
          <a:prstGeom prst="rect">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60" name="Google Shape;660;p155"/>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plit layout - darkblue">
  <p:cSld name="TITLE_AND_BODY_1_1_1_2">
    <p:spTree>
      <p:nvGrpSpPr>
        <p:cNvPr id="1" name="Shape 661"/>
        <p:cNvGrpSpPr/>
        <p:nvPr/>
      </p:nvGrpSpPr>
      <p:grpSpPr>
        <a:xfrm>
          <a:off x="0" y="0"/>
          <a:ext cx="0" cy="0"/>
          <a:chOff x="0" y="0"/>
          <a:chExt cx="0" cy="0"/>
        </a:xfrm>
      </p:grpSpPr>
      <p:sp>
        <p:nvSpPr>
          <p:cNvPr id="662" name="Google Shape;662;p156"/>
          <p:cNvSpPr/>
          <p:nvPr/>
        </p:nvSpPr>
        <p:spPr>
          <a:xfrm>
            <a:off x="8014200" y="0"/>
            <a:ext cx="102738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63" name="Google Shape;663;p156"/>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Split layout - darkblue New">
  <p:cSld name="TITLE_AND_BODY_1_1_1_2_1">
    <p:spTree>
      <p:nvGrpSpPr>
        <p:cNvPr id="1" name="Shape 664"/>
        <p:cNvGrpSpPr/>
        <p:nvPr/>
      </p:nvGrpSpPr>
      <p:grpSpPr>
        <a:xfrm>
          <a:off x="0" y="0"/>
          <a:ext cx="0" cy="0"/>
          <a:chOff x="0" y="0"/>
          <a:chExt cx="0" cy="0"/>
        </a:xfrm>
      </p:grpSpPr>
      <p:sp>
        <p:nvSpPr>
          <p:cNvPr id="665" name="Google Shape;665;p157"/>
          <p:cNvSpPr/>
          <p:nvPr/>
        </p:nvSpPr>
        <p:spPr>
          <a:xfrm>
            <a:off x="8014200" y="-24325"/>
            <a:ext cx="10273800" cy="103113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666"/>
        <p:cNvGrpSpPr/>
        <p:nvPr/>
      </p:nvGrpSpPr>
      <p:grpSpPr>
        <a:xfrm>
          <a:off x="0" y="0"/>
          <a:ext cx="0" cy="0"/>
          <a:chOff x="0" y="0"/>
          <a:chExt cx="0" cy="0"/>
        </a:xfrm>
      </p:grpSpPr>
      <p:sp>
        <p:nvSpPr>
          <p:cNvPr id="667" name="Google Shape;667;p15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ElasticON blank">
  <p:cSld name="CUSTOM_8">
    <p:bg>
      <p:bgPr>
        <a:blipFill>
          <a:blip r:embed="rId2">
            <a:alphaModFix/>
          </a:blip>
          <a:stretch>
            <a:fillRect/>
          </a:stretch>
        </a:blipFill>
        <a:effectLst/>
      </p:bgPr>
    </p:bg>
    <p:spTree>
      <p:nvGrpSpPr>
        <p:cNvPr id="1" name="Shape 668"/>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Observability body slide - left aligned -white">
  <p:cSld name="Blank White_1_1_1_1_1_1_1_2">
    <p:spTree>
      <p:nvGrpSpPr>
        <p:cNvPr id="1" name="Shape 669"/>
        <p:cNvGrpSpPr/>
        <p:nvPr/>
      </p:nvGrpSpPr>
      <p:grpSpPr>
        <a:xfrm>
          <a:off x="0" y="0"/>
          <a:ext cx="0" cy="0"/>
          <a:chOff x="0" y="0"/>
          <a:chExt cx="0" cy="0"/>
        </a:xfrm>
      </p:grpSpPr>
      <p:pic>
        <p:nvPicPr>
          <p:cNvPr id="670" name="Google Shape;670;p16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7" y="-24667"/>
            <a:ext cx="18288056" cy="10287003"/>
          </a:xfrm>
          <a:prstGeom prst="rect">
            <a:avLst/>
          </a:prstGeom>
          <a:noFill/>
          <a:ln>
            <a:noFill/>
          </a:ln>
        </p:spPr>
      </p:pic>
      <p:sp>
        <p:nvSpPr>
          <p:cNvPr id="671" name="Google Shape;671;p160"/>
          <p:cNvSpPr txBox="1">
            <a:spLocks noGrp="1"/>
          </p:cNvSpPr>
          <p:nvPr>
            <p:ph type="title"/>
          </p:nvPr>
        </p:nvSpPr>
        <p:spPr>
          <a:xfrm>
            <a:off x="1143000" y="951909"/>
            <a:ext cx="14473800" cy="8964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672" name="Google Shape;672;p160"/>
          <p:cNvSpPr txBox="1">
            <a:spLocks noGrp="1"/>
          </p:cNvSpPr>
          <p:nvPr>
            <p:ph type="subTitle" idx="1"/>
          </p:nvPr>
        </p:nvSpPr>
        <p:spPr>
          <a:xfrm>
            <a:off x="1143000" y="184847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673" name="Google Shape;673;p160"/>
          <p:cNvSpPr txBox="1">
            <a:spLocks noGrp="1"/>
          </p:cNvSpPr>
          <p:nvPr>
            <p:ph type="body" idx="2"/>
          </p:nvPr>
        </p:nvSpPr>
        <p:spPr>
          <a:xfrm>
            <a:off x="1143000" y="257280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674" name="Google Shape;674;p16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6599" y="9382252"/>
            <a:ext cx="1411256"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Sidebar-graphics 1">
  <p:cSld name="CUSTOM_1_3">
    <p:spTree>
      <p:nvGrpSpPr>
        <p:cNvPr id="1" name="Shape 675"/>
        <p:cNvGrpSpPr/>
        <p:nvPr/>
      </p:nvGrpSpPr>
      <p:grpSpPr>
        <a:xfrm>
          <a:off x="0" y="0"/>
          <a:ext cx="0" cy="0"/>
          <a:chOff x="0" y="0"/>
          <a:chExt cx="0" cy="0"/>
        </a:xfrm>
      </p:grpSpPr>
      <p:sp>
        <p:nvSpPr>
          <p:cNvPr id="676" name="Google Shape;676;p161"/>
          <p:cNvSpPr/>
          <p:nvPr/>
        </p:nvSpPr>
        <p:spPr>
          <a:xfrm>
            <a:off x="0" y="0"/>
            <a:ext cx="7147200" cy="10287000"/>
          </a:xfrm>
          <a:prstGeom prst="rect">
            <a:avLst/>
          </a:prstGeom>
          <a:solidFill>
            <a:srgbClr val="20377D"/>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77" name="Google Shape;677;p161"/>
          <p:cNvSpPr txBox="1">
            <a:spLocks noGrp="1"/>
          </p:cNvSpPr>
          <p:nvPr>
            <p:ph type="title"/>
          </p:nvPr>
        </p:nvSpPr>
        <p:spPr>
          <a:xfrm>
            <a:off x="1155850" y="3364800"/>
            <a:ext cx="5128800" cy="3829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678" name="Google Shape;678;p16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6599" y="9382252"/>
            <a:ext cx="1411256" cy="483699"/>
          </a:xfrm>
          <a:prstGeom prst="rect">
            <a:avLst/>
          </a:prstGeom>
          <a:noFill/>
          <a:ln>
            <a:noFill/>
          </a:ln>
        </p:spPr>
      </p:pic>
      <p:sp>
        <p:nvSpPr>
          <p:cNvPr id="679" name="Google Shape;679;p161"/>
          <p:cNvSpPr/>
          <p:nvPr/>
        </p:nvSpPr>
        <p:spPr>
          <a:xfrm>
            <a:off x="0" y="758400"/>
            <a:ext cx="1288200" cy="2604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80" name="Google Shape;680;p161"/>
          <p:cNvSpPr/>
          <p:nvPr/>
        </p:nvSpPr>
        <p:spPr>
          <a:xfrm>
            <a:off x="0" y="1438500"/>
            <a:ext cx="1825200" cy="2604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81" name="Google Shape;681;p161"/>
          <p:cNvSpPr/>
          <p:nvPr/>
        </p:nvSpPr>
        <p:spPr>
          <a:xfrm>
            <a:off x="2057400" y="1438500"/>
            <a:ext cx="268800" cy="2604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682" name="Google Shape;682;p16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a:off x="4553299" y="9690975"/>
            <a:ext cx="1180501" cy="588199"/>
          </a:xfrm>
          <a:prstGeom prst="rect">
            <a:avLst/>
          </a:prstGeom>
          <a:noFill/>
          <a:ln>
            <a:noFill/>
          </a:ln>
        </p:spPr>
      </p:pic>
    </p:spTree>
  </p:cSld>
  <p:clrMapOvr>
    <a:masterClrMapping/>
  </p:clrMapOvr>
  <p:extLst>
    <p:ext uri="{DCECCB84-F9BA-43D5-87BE-67443E8EF086}">
      <p15:sldGuideLst xmlns:p15="http://schemas.microsoft.com/office/powerpoint/2012/main">
        <p15:guide id="1" pos="71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81"/>
        <p:cNvGrpSpPr/>
        <p:nvPr/>
      </p:nvGrpSpPr>
      <p:grpSpPr>
        <a:xfrm>
          <a:off x="0" y="0"/>
          <a:ext cx="0" cy="0"/>
          <a:chOff x="0" y="0"/>
          <a:chExt cx="0" cy="0"/>
        </a:xfrm>
      </p:grpSpPr>
      <p:pic>
        <p:nvPicPr>
          <p:cNvPr id="82" name="Google Shape;82;p17"/>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83" name="Google Shape;83;p17"/>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84" name="Google Shape;84;p17"/>
          <p:cNvSpPr txBox="1">
            <a:spLocks noGrp="1"/>
          </p:cNvSpPr>
          <p:nvPr>
            <p:ph type="subTitle" idx="1"/>
          </p:nvPr>
        </p:nvSpPr>
        <p:spPr>
          <a:xfrm>
            <a:off x="1371600" y="3036600"/>
            <a:ext cx="155337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algn="ctr"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85" name="Google Shape;85;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ransition slide- center-aligned, generic, dark  1">
  <p:cSld name="CUSTOM_4_2">
    <p:bg>
      <p:bgPr>
        <a:solidFill>
          <a:srgbClr val="20377D"/>
        </a:solidFill>
        <a:effectLst/>
      </p:bgPr>
    </p:bg>
    <p:spTree>
      <p:nvGrpSpPr>
        <p:cNvPr id="1" name="Shape 683"/>
        <p:cNvGrpSpPr/>
        <p:nvPr/>
      </p:nvGrpSpPr>
      <p:grpSpPr>
        <a:xfrm>
          <a:off x="0" y="0"/>
          <a:ext cx="0" cy="0"/>
          <a:chOff x="0" y="0"/>
          <a:chExt cx="0" cy="0"/>
        </a:xfrm>
      </p:grpSpPr>
      <p:sp>
        <p:nvSpPr>
          <p:cNvPr id="684" name="Google Shape;684;p162"/>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85" name="Google Shape;685;p162"/>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86" name="Google Shape;686;p162"/>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687" name="Google Shape;687;p16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688" name="Google Shape;688;p162"/>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89" name="Google Shape;689;p162"/>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90" name="Google Shape;690;p162"/>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691" name="Google Shape;691;p162"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ransition slide- center-aligned, generic, dark  2">
  <p:cSld name="CUSTOM_4_3">
    <p:bg>
      <p:bgPr>
        <a:solidFill>
          <a:srgbClr val="20377D"/>
        </a:solidFill>
        <a:effectLst/>
      </p:bgPr>
    </p:bg>
    <p:spTree>
      <p:nvGrpSpPr>
        <p:cNvPr id="1" name="Shape 692"/>
        <p:cNvGrpSpPr/>
        <p:nvPr/>
      </p:nvGrpSpPr>
      <p:grpSpPr>
        <a:xfrm>
          <a:off x="0" y="0"/>
          <a:ext cx="0" cy="0"/>
          <a:chOff x="0" y="0"/>
          <a:chExt cx="0" cy="0"/>
        </a:xfrm>
      </p:grpSpPr>
      <p:sp>
        <p:nvSpPr>
          <p:cNvPr id="693" name="Google Shape;693;p163"/>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94" name="Google Shape;694;p163"/>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95" name="Google Shape;695;p163"/>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696" name="Google Shape;696;p16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697" name="Google Shape;697;p163"/>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98" name="Google Shape;698;p163"/>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99" name="Google Shape;699;p163"/>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700" name="Google Shape;700;p163"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0377D"/>
        </a:solidFill>
        <a:effectLst/>
      </p:bgPr>
    </p:bg>
    <p:spTree>
      <p:nvGrpSpPr>
        <p:cNvPr id="1" name="Shape 701"/>
        <p:cNvGrpSpPr/>
        <p:nvPr/>
      </p:nvGrpSpPr>
      <p:grpSpPr>
        <a:xfrm>
          <a:off x="0" y="0"/>
          <a:ext cx="0" cy="0"/>
          <a:chOff x="0" y="0"/>
          <a:chExt cx="0" cy="0"/>
        </a:xfrm>
      </p:grpSpPr>
      <p:pic>
        <p:nvPicPr>
          <p:cNvPr id="702" name="Google Shape;702;p164" descr="Google Shape;31;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
        <p:nvSpPr>
          <p:cNvPr id="703" name="Google Shape;703;p164"/>
          <p:cNvSpPr txBox="1">
            <a:spLocks noGrp="1"/>
          </p:cNvSpPr>
          <p:nvPr>
            <p:ph type="sldNum" idx="12"/>
          </p:nvPr>
        </p:nvSpPr>
        <p:spPr>
          <a:xfrm>
            <a:off x="457408" y="9326450"/>
            <a:ext cx="506400" cy="787200"/>
          </a:xfrm>
          <a:prstGeom prst="rect">
            <a:avLst/>
          </a:prstGeom>
          <a:noFill/>
          <a:ln>
            <a:noFill/>
          </a:ln>
        </p:spPr>
        <p:txBody>
          <a:bodyPr spcFirstLastPara="1" wrap="square" lIns="182850" tIns="182850" rIns="182850" bIns="18285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ransition slide- center-aligned, generic, dark  3">
  <p:cSld name="CUSTOM_4_4">
    <p:bg>
      <p:bgPr>
        <a:solidFill>
          <a:srgbClr val="20377D"/>
        </a:solidFill>
        <a:effectLst/>
      </p:bgPr>
    </p:bg>
    <p:spTree>
      <p:nvGrpSpPr>
        <p:cNvPr id="1" name="Shape 704"/>
        <p:cNvGrpSpPr/>
        <p:nvPr/>
      </p:nvGrpSpPr>
      <p:grpSpPr>
        <a:xfrm>
          <a:off x="0" y="0"/>
          <a:ext cx="0" cy="0"/>
          <a:chOff x="0" y="0"/>
          <a:chExt cx="0" cy="0"/>
        </a:xfrm>
      </p:grpSpPr>
      <p:sp>
        <p:nvSpPr>
          <p:cNvPr id="705" name="Google Shape;705;p165"/>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06" name="Google Shape;706;p165"/>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07" name="Google Shape;707;p165"/>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708" name="Google Shape;708;p16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709" name="Google Shape;709;p165"/>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10" name="Google Shape;710;p165"/>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11" name="Google Shape;711;p165"/>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712" name="Google Shape;712;p165"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ElasticON cover">
  <p:cSld name="CUSTOM_1_1_1_1">
    <p:bg>
      <p:bgPr>
        <a:solidFill>
          <a:schemeClr val="lt2"/>
        </a:solidFill>
        <a:effectLst/>
      </p:bgPr>
    </p:bg>
    <p:spTree>
      <p:nvGrpSpPr>
        <p:cNvPr id="1" name="Shape 713"/>
        <p:cNvGrpSpPr/>
        <p:nvPr/>
      </p:nvGrpSpPr>
      <p:grpSpPr>
        <a:xfrm>
          <a:off x="0" y="0"/>
          <a:ext cx="0" cy="0"/>
          <a:chOff x="0" y="0"/>
          <a:chExt cx="0" cy="0"/>
        </a:xfrm>
      </p:grpSpPr>
      <p:pic>
        <p:nvPicPr>
          <p:cNvPr id="714" name="Google Shape;714;p16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2125" y="-77800"/>
            <a:ext cx="18426327" cy="10364800"/>
          </a:xfrm>
          <a:prstGeom prst="rect">
            <a:avLst/>
          </a:prstGeom>
          <a:noFill/>
          <a:ln>
            <a:noFill/>
          </a:ln>
        </p:spPr>
      </p:pic>
    </p:spTree>
  </p:cSld>
  <p:clrMapOvr>
    <a:masterClrMapping/>
  </p:clrMapOvr>
  <p:extLst>
    <p:ext uri="{DCECCB84-F9BA-43D5-87BE-67443E8EF086}">
      <p15:sldGuideLst xmlns:p15="http://schemas.microsoft.com/office/powerpoint/2012/main">
        <p15:guide id="1" pos="1154">
          <p15:clr>
            <a:srgbClr val="E46962"/>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ElasticON- title slide">
  <p:cSld name="CUSTOM_1_1_1_2">
    <p:bg>
      <p:bgPr>
        <a:solidFill>
          <a:schemeClr val="lt2"/>
        </a:solidFill>
        <a:effectLst/>
      </p:bgPr>
    </p:bg>
    <p:spTree>
      <p:nvGrpSpPr>
        <p:cNvPr id="1" name="Shape 715"/>
        <p:cNvGrpSpPr/>
        <p:nvPr/>
      </p:nvGrpSpPr>
      <p:grpSpPr>
        <a:xfrm>
          <a:off x="0" y="0"/>
          <a:ext cx="0" cy="0"/>
          <a:chOff x="0" y="0"/>
          <a:chExt cx="0" cy="0"/>
        </a:xfrm>
      </p:grpSpPr>
      <p:pic>
        <p:nvPicPr>
          <p:cNvPr id="716" name="Google Shape;716;p16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76175" y="-76200"/>
            <a:ext cx="18558889" cy="10439401"/>
          </a:xfrm>
          <a:prstGeom prst="rect">
            <a:avLst/>
          </a:prstGeom>
          <a:noFill/>
          <a:ln>
            <a:noFill/>
          </a:ln>
        </p:spPr>
      </p:pic>
      <p:sp>
        <p:nvSpPr>
          <p:cNvPr id="717" name="Google Shape;717;p167"/>
          <p:cNvSpPr txBox="1">
            <a:spLocks noGrp="1"/>
          </p:cNvSpPr>
          <p:nvPr>
            <p:ph type="title"/>
          </p:nvPr>
        </p:nvSpPr>
        <p:spPr>
          <a:xfrm>
            <a:off x="1832089" y="4230050"/>
            <a:ext cx="10424100" cy="1839000"/>
          </a:xfrm>
          <a:prstGeom prst="rect">
            <a:avLst/>
          </a:prstGeom>
        </p:spPr>
        <p:txBody>
          <a:bodyPr spcFirstLastPara="1" wrap="square" lIns="0" tIns="0" rIns="0" bIns="0" anchor="t" anchorCtr="0">
            <a:spAutoFit/>
          </a:bodyPr>
          <a:lstStyle>
            <a:lvl1pPr lvl="0" rtl="0">
              <a:spcBef>
                <a:spcPts val="0"/>
              </a:spcBef>
              <a:spcAft>
                <a:spcPts val="0"/>
              </a:spcAft>
              <a:buClr>
                <a:srgbClr val="FFFFFF"/>
              </a:buClr>
              <a:buSzPts val="6800"/>
              <a:buNone/>
              <a:defRPr sz="6800">
                <a:solidFill>
                  <a:srgbClr val="FFFFFF"/>
                </a:solidFill>
              </a:defRPr>
            </a:lvl1pPr>
            <a:lvl2pPr lvl="1" rtl="0">
              <a:spcBef>
                <a:spcPts val="120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a:endParaRPr/>
          </a:p>
        </p:txBody>
      </p:sp>
      <p:sp>
        <p:nvSpPr>
          <p:cNvPr id="718" name="Google Shape;718;p167"/>
          <p:cNvSpPr txBox="1">
            <a:spLocks noGrp="1"/>
          </p:cNvSpPr>
          <p:nvPr>
            <p:ph type="subTitle" idx="1"/>
          </p:nvPr>
        </p:nvSpPr>
        <p:spPr>
          <a:xfrm>
            <a:off x="1832089" y="6721450"/>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
        <p:nvSpPr>
          <p:cNvPr id="719" name="Google Shape;719;p167"/>
          <p:cNvSpPr txBox="1">
            <a:spLocks noGrp="1"/>
          </p:cNvSpPr>
          <p:nvPr>
            <p:ph type="subTitle" idx="2"/>
          </p:nvPr>
        </p:nvSpPr>
        <p:spPr>
          <a:xfrm>
            <a:off x="1832089" y="7616952"/>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720" name="Google Shape;720;p16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32100" y="2582100"/>
            <a:ext cx="4345252" cy="944150"/>
          </a:xfrm>
          <a:prstGeom prst="rect">
            <a:avLst/>
          </a:prstGeom>
          <a:noFill/>
          <a:ln>
            <a:noFill/>
          </a:ln>
        </p:spPr>
      </p:pic>
    </p:spTree>
  </p:cSld>
  <p:clrMapOvr>
    <a:masterClrMapping/>
  </p:clrMapOvr>
  <p:extLst>
    <p:ext uri="{DCECCB84-F9BA-43D5-87BE-67443E8EF086}">
      <p15:sldGuideLst xmlns:p15="http://schemas.microsoft.com/office/powerpoint/2012/main">
        <p15:guide id="1" pos="1154">
          <p15:clr>
            <a:srgbClr val="E46962"/>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Body slide - left aligned, two-lines">
  <p:cSld name="Blank White_1_1_1_1_1_1_1_2_1_1_3">
    <p:spTree>
      <p:nvGrpSpPr>
        <p:cNvPr id="1" name="Shape 721"/>
        <p:cNvGrpSpPr/>
        <p:nvPr/>
      </p:nvGrpSpPr>
      <p:grpSpPr>
        <a:xfrm>
          <a:off x="0" y="0"/>
          <a:ext cx="0" cy="0"/>
          <a:chOff x="0" y="0"/>
          <a:chExt cx="0" cy="0"/>
        </a:xfrm>
      </p:grpSpPr>
      <p:sp>
        <p:nvSpPr>
          <p:cNvPr id="722" name="Google Shape;722;p168"/>
          <p:cNvSpPr txBox="1">
            <a:spLocks noGrp="1"/>
          </p:cNvSpPr>
          <p:nvPr>
            <p:ph type="title"/>
          </p:nvPr>
        </p:nvSpPr>
        <p:spPr>
          <a:xfrm>
            <a:off x="1143000" y="951909"/>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723" name="Google Shape;723;p168"/>
          <p:cNvSpPr txBox="1">
            <a:spLocks noGrp="1"/>
          </p:cNvSpPr>
          <p:nvPr>
            <p:ph type="subTitle" idx="1"/>
          </p:nvPr>
        </p:nvSpPr>
        <p:spPr>
          <a:xfrm>
            <a:off x="1143000" y="257252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724" name="Google Shape;724;p168"/>
          <p:cNvSpPr txBox="1">
            <a:spLocks noGrp="1"/>
          </p:cNvSpPr>
          <p:nvPr>
            <p:ph type="body" idx="2"/>
          </p:nvPr>
        </p:nvSpPr>
        <p:spPr>
          <a:xfrm>
            <a:off x="1143000" y="329685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sp>
        <p:nvSpPr>
          <p:cNvPr id="725" name="Google Shape;725;p168"/>
          <p:cNvSpPr/>
          <p:nvPr/>
        </p:nvSpPr>
        <p:spPr>
          <a:xfrm>
            <a:off x="16881708" y="9653250"/>
            <a:ext cx="1104225" cy="416400"/>
          </a:xfrm>
          <a:prstGeom prst="rect">
            <a:avLst/>
          </a:prstGeom>
          <a:noFill/>
          <a:ln>
            <a:noFill/>
          </a:ln>
        </p:spPr>
      </p:sp>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matchingName="Simple Content">
  <p:cSld name="Simple Content">
    <p:bg>
      <p:bgPr>
        <a:solidFill>
          <a:schemeClr val="lt1"/>
        </a:solidFill>
        <a:effectLst/>
      </p:bgPr>
    </p:bg>
    <p:spTree>
      <p:nvGrpSpPr>
        <p:cNvPr id="1" name="Shape 726"/>
        <p:cNvGrpSpPr/>
        <p:nvPr/>
      </p:nvGrpSpPr>
      <p:grpSpPr>
        <a:xfrm>
          <a:off x="0" y="0"/>
          <a:ext cx="0" cy="0"/>
          <a:chOff x="0" y="0"/>
          <a:chExt cx="0" cy="0"/>
        </a:xfrm>
      </p:grpSpPr>
      <p:sp>
        <p:nvSpPr>
          <p:cNvPr id="727" name="Google Shape;727;p169"/>
          <p:cNvSpPr txBox="1">
            <a:spLocks noGrp="1"/>
          </p:cNvSpPr>
          <p:nvPr>
            <p:ph type="title"/>
          </p:nvPr>
        </p:nvSpPr>
        <p:spPr>
          <a:xfrm>
            <a:off x="862013" y="817688"/>
            <a:ext cx="16562700" cy="754800"/>
          </a:xfrm>
          <a:prstGeom prst="rect">
            <a:avLst/>
          </a:prstGeom>
          <a:noFill/>
          <a:ln>
            <a:noFill/>
          </a:ln>
        </p:spPr>
        <p:txBody>
          <a:bodyPr spcFirstLastPara="1" wrap="square" lIns="137150" tIns="68550" rIns="137150" bIns="68550" anchor="t" anchorCtr="0">
            <a:noAutofit/>
          </a:bodyPr>
          <a:lstStyle>
            <a:lvl1pPr lvl="0" algn="ctr" rtl="0">
              <a:lnSpc>
                <a:spcPct val="90000"/>
              </a:lnSpc>
              <a:spcBef>
                <a:spcPts val="0"/>
              </a:spcBef>
              <a:spcAft>
                <a:spcPts val="0"/>
              </a:spcAft>
              <a:buClr>
                <a:srgbClr val="19212B"/>
              </a:buClr>
              <a:buSzPts val="4200"/>
              <a:buFont typeface="Arial"/>
              <a:buNone/>
              <a:defRPr sz="4200" b="0" i="0">
                <a:solidFill>
                  <a:srgbClr val="19212B"/>
                </a:solidFill>
                <a:latin typeface="Arial"/>
                <a:ea typeface="Arial"/>
                <a:cs typeface="Arial"/>
                <a:sym typeface="Aria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728" name="Google Shape;728;p169"/>
          <p:cNvSpPr txBox="1">
            <a:spLocks noGrp="1"/>
          </p:cNvSpPr>
          <p:nvPr>
            <p:ph type="body" idx="1"/>
          </p:nvPr>
        </p:nvSpPr>
        <p:spPr>
          <a:xfrm>
            <a:off x="862013" y="3376246"/>
            <a:ext cx="16562700" cy="5889300"/>
          </a:xfrm>
          <a:prstGeom prst="rect">
            <a:avLst/>
          </a:prstGeom>
          <a:noFill/>
          <a:ln>
            <a:noFill/>
          </a:ln>
        </p:spPr>
        <p:txBody>
          <a:bodyPr spcFirstLastPara="1" wrap="square" lIns="137150" tIns="68550" rIns="137150" bIns="68550" anchor="t" anchorCtr="0">
            <a:normAutofit/>
          </a:bodyPr>
          <a:lstStyle>
            <a:lvl1pPr marL="457200" lvl="0" indent="-228600" algn="l" rtl="0">
              <a:lnSpc>
                <a:spcPct val="100000"/>
              </a:lnSpc>
              <a:spcBef>
                <a:spcPts val="900"/>
              </a:spcBef>
              <a:spcAft>
                <a:spcPts val="0"/>
              </a:spcAft>
              <a:buSzPts val="4700"/>
              <a:buFont typeface="Arial"/>
              <a:buNone/>
              <a:defRPr sz="3900">
                <a:solidFill>
                  <a:schemeClr val="dk1"/>
                </a:solidFill>
              </a:defRPr>
            </a:lvl1pPr>
            <a:lvl2pPr marL="914400" lvl="1" indent="-419100" algn="l" rtl="0">
              <a:lnSpc>
                <a:spcPct val="100000"/>
              </a:lnSpc>
              <a:spcBef>
                <a:spcPts val="1600"/>
              </a:spcBef>
              <a:spcAft>
                <a:spcPts val="0"/>
              </a:spcAft>
              <a:buSzPts val="3000"/>
              <a:buFont typeface="Arial"/>
              <a:buChar char="•"/>
              <a:defRPr sz="3300">
                <a:solidFill>
                  <a:schemeClr val="dk1"/>
                </a:solidFill>
              </a:defRPr>
            </a:lvl2pPr>
            <a:lvl3pPr marL="1371600" lvl="2" indent="-381000" algn="l" rtl="0">
              <a:lnSpc>
                <a:spcPct val="100000"/>
              </a:lnSpc>
              <a:spcBef>
                <a:spcPts val="1600"/>
              </a:spcBef>
              <a:spcAft>
                <a:spcPts val="0"/>
              </a:spcAft>
              <a:buSzPts val="2400"/>
              <a:buFont typeface="Courier New"/>
              <a:buChar char="o"/>
              <a:defRPr sz="2700" b="1" i="0">
                <a:solidFill>
                  <a:schemeClr val="dk1"/>
                </a:solidFill>
              </a:defRPr>
            </a:lvl3pPr>
            <a:lvl4pPr marL="1828800" lvl="3" indent="-355600" algn="l" rtl="0">
              <a:lnSpc>
                <a:spcPct val="100000"/>
              </a:lnSpc>
              <a:spcBef>
                <a:spcPts val="1600"/>
              </a:spcBef>
              <a:spcAft>
                <a:spcPts val="0"/>
              </a:spcAft>
              <a:buSzPts val="2000"/>
              <a:buFont typeface="Noto Sans Symbols"/>
              <a:buChar char="▪"/>
              <a:defRPr sz="2300">
                <a:solidFill>
                  <a:schemeClr val="dk1"/>
                </a:solidFill>
              </a:defRPr>
            </a:lvl4pPr>
            <a:lvl5pPr marL="2286000" lvl="4" indent="-355600" algn="l" rtl="0">
              <a:lnSpc>
                <a:spcPct val="100000"/>
              </a:lnSpc>
              <a:spcBef>
                <a:spcPts val="1600"/>
              </a:spcBef>
              <a:spcAft>
                <a:spcPts val="0"/>
              </a:spcAft>
              <a:buSzPts val="2000"/>
              <a:buFont typeface="Noto Sans Symbols"/>
              <a:buChar char="▪"/>
              <a:defRPr sz="2300">
                <a:solidFill>
                  <a:schemeClr val="dk1"/>
                </a:solidFill>
              </a:defRPr>
            </a:lvl5pPr>
            <a:lvl6pPr marL="2743200" lvl="5" indent="-400050" algn="l" rtl="0">
              <a:lnSpc>
                <a:spcPct val="90000"/>
              </a:lnSpc>
              <a:spcBef>
                <a:spcPts val="1600"/>
              </a:spcBef>
              <a:spcAft>
                <a:spcPts val="0"/>
              </a:spcAft>
              <a:buClr>
                <a:schemeClr val="dk1"/>
              </a:buClr>
              <a:buSzPts val="2700"/>
              <a:buChar char="■"/>
              <a:defRPr/>
            </a:lvl6pPr>
            <a:lvl7pPr marL="3200400" lvl="6" indent="-400050" algn="l" rtl="0">
              <a:lnSpc>
                <a:spcPct val="90000"/>
              </a:lnSpc>
              <a:spcBef>
                <a:spcPts val="1600"/>
              </a:spcBef>
              <a:spcAft>
                <a:spcPts val="0"/>
              </a:spcAft>
              <a:buClr>
                <a:schemeClr val="dk1"/>
              </a:buClr>
              <a:buSzPts val="2700"/>
              <a:buChar char="●"/>
              <a:defRPr/>
            </a:lvl7pPr>
            <a:lvl8pPr marL="3657600" lvl="7" indent="-400050" algn="l" rtl="0">
              <a:lnSpc>
                <a:spcPct val="90000"/>
              </a:lnSpc>
              <a:spcBef>
                <a:spcPts val="1600"/>
              </a:spcBef>
              <a:spcAft>
                <a:spcPts val="0"/>
              </a:spcAft>
              <a:buClr>
                <a:schemeClr val="dk1"/>
              </a:buClr>
              <a:buSzPts val="2700"/>
              <a:buChar char="○"/>
              <a:defRPr/>
            </a:lvl8pPr>
            <a:lvl9pPr marL="4114800" lvl="8" indent="-400050" algn="l" rtl="0">
              <a:lnSpc>
                <a:spcPct val="90000"/>
              </a:lnSpc>
              <a:spcBef>
                <a:spcPts val="1600"/>
              </a:spcBef>
              <a:spcAft>
                <a:spcPts val="1600"/>
              </a:spcAft>
              <a:buClr>
                <a:schemeClr val="dk1"/>
              </a:buClr>
              <a:buSzPts val="2700"/>
              <a:buChar char="■"/>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Body slide - center aligned - two lines 1">
  <p:cSld name="Blank White_1_1_1_1_1_1_1_2_1_1_1_1_3">
    <p:spTree>
      <p:nvGrpSpPr>
        <p:cNvPr id="1" name="Shape 729"/>
        <p:cNvGrpSpPr/>
        <p:nvPr/>
      </p:nvGrpSpPr>
      <p:grpSpPr>
        <a:xfrm>
          <a:off x="0" y="0"/>
          <a:ext cx="0" cy="0"/>
          <a:chOff x="0" y="0"/>
          <a:chExt cx="0" cy="0"/>
        </a:xfrm>
      </p:grpSpPr>
      <p:sp>
        <p:nvSpPr>
          <p:cNvPr id="730" name="Google Shape;730;p170"/>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731" name="Google Shape;731;p170"/>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732" name="Google Shape;732;p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737"/>
        <p:cNvGrpSpPr/>
        <p:nvPr/>
      </p:nvGrpSpPr>
      <p:grpSpPr>
        <a:xfrm>
          <a:off x="0" y="0"/>
          <a:ext cx="0" cy="0"/>
          <a:chOff x="0" y="0"/>
          <a:chExt cx="0" cy="0"/>
        </a:xfrm>
      </p:grpSpPr>
      <p:pic>
        <p:nvPicPr>
          <p:cNvPr id="738" name="Google Shape;738;p17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 y="22860"/>
            <a:ext cx="18288006" cy="10241280"/>
          </a:xfrm>
          <a:prstGeom prst="rect">
            <a:avLst/>
          </a:prstGeom>
          <a:noFill/>
          <a:ln>
            <a:noFill/>
          </a:ln>
        </p:spPr>
      </p:pic>
      <p:sp>
        <p:nvSpPr>
          <p:cNvPr id="739" name="Google Shape;739;p172"/>
          <p:cNvSpPr txBox="1">
            <a:spLocks noGrp="1"/>
          </p:cNvSpPr>
          <p:nvPr>
            <p:ph type="title"/>
          </p:nvPr>
        </p:nvSpPr>
        <p:spPr>
          <a:xfrm>
            <a:off x="1832089" y="4230050"/>
            <a:ext cx="10424400" cy="1839000"/>
          </a:xfrm>
          <a:prstGeom prst="rect">
            <a:avLst/>
          </a:prstGeom>
        </p:spPr>
        <p:txBody>
          <a:bodyPr spcFirstLastPara="1" wrap="square" lIns="0" tIns="0" rIns="0" bIns="0" anchor="t" anchorCtr="0">
            <a:spAutoFit/>
          </a:bodyPr>
          <a:lstStyle>
            <a:lvl1pPr lvl="0" rtl="0">
              <a:spcBef>
                <a:spcPts val="0"/>
              </a:spcBef>
              <a:spcAft>
                <a:spcPts val="0"/>
              </a:spcAft>
              <a:buClr>
                <a:srgbClr val="FFFFFF"/>
              </a:buClr>
              <a:buSzPts val="6800"/>
              <a:buNone/>
              <a:defRPr sz="6800">
                <a:solidFill>
                  <a:srgbClr val="FFFFFF"/>
                </a:solidFill>
              </a:defRPr>
            </a:lvl1pPr>
            <a:lvl2pPr lvl="1" rtl="0">
              <a:spcBef>
                <a:spcPts val="120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a:endParaRPr/>
          </a:p>
        </p:txBody>
      </p:sp>
      <p:sp>
        <p:nvSpPr>
          <p:cNvPr id="740" name="Google Shape;740;p172"/>
          <p:cNvSpPr txBox="1">
            <a:spLocks noGrp="1"/>
          </p:cNvSpPr>
          <p:nvPr>
            <p:ph type="subTitle" idx="1"/>
          </p:nvPr>
        </p:nvSpPr>
        <p:spPr>
          <a:xfrm>
            <a:off x="1832089" y="6721450"/>
            <a:ext cx="104244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
        <p:nvSpPr>
          <p:cNvPr id="741" name="Google Shape;741;p172"/>
          <p:cNvSpPr txBox="1">
            <a:spLocks noGrp="1"/>
          </p:cNvSpPr>
          <p:nvPr>
            <p:ph type="subTitle" idx="2"/>
          </p:nvPr>
        </p:nvSpPr>
        <p:spPr>
          <a:xfrm>
            <a:off x="1832089" y="7616952"/>
            <a:ext cx="104244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742" name="Google Shape;742;p17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12226" y="2576229"/>
            <a:ext cx="2660905" cy="914400"/>
          </a:xfrm>
          <a:prstGeom prst="rect">
            <a:avLst/>
          </a:prstGeom>
          <a:noFill/>
          <a:ln>
            <a:noFill/>
          </a:ln>
        </p:spPr>
      </p:pic>
      <p:sp>
        <p:nvSpPr>
          <p:cNvPr id="743" name="Google Shape;743;p172"/>
          <p:cNvSpPr/>
          <p:nvPr/>
        </p:nvSpPr>
        <p:spPr>
          <a:xfrm>
            <a:off x="12256200" y="3472350"/>
            <a:ext cx="1725000" cy="1414800"/>
          </a:xfrm>
          <a:prstGeom prst="rect">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r>
              <a:rPr lang="en" sz="1400"/>
              <a:t>v</a:t>
            </a:r>
            <a:endParaRPr sz="1400"/>
          </a:p>
        </p:txBody>
      </p:sp>
    </p:spTree>
  </p:cSld>
  <p:clrMapOvr>
    <a:masterClrMapping/>
  </p:clrMapOvr>
  <p:extLst>
    <p:ext uri="{DCECCB84-F9BA-43D5-87BE-67443E8EF086}">
      <p15:sldGuideLst xmlns:p15="http://schemas.microsoft.com/office/powerpoint/2012/main">
        <p15:guide id="1" pos="1154">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86"/>
        <p:cNvGrpSpPr/>
        <p:nvPr/>
      </p:nvGrpSpPr>
      <p:grpSpPr>
        <a:xfrm>
          <a:off x="0" y="0"/>
          <a:ext cx="0" cy="0"/>
          <a:chOff x="0" y="0"/>
          <a:chExt cx="0" cy="0"/>
        </a:xfrm>
      </p:grpSpPr>
      <p:pic>
        <p:nvPicPr>
          <p:cNvPr id="87" name="Google Shape;87;p18"/>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88" name="Google Shape;88;p18"/>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89" name="Google Shape;89;p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744"/>
        <p:cNvGrpSpPr/>
        <p:nvPr/>
      </p:nvGrpSpPr>
      <p:grpSpPr>
        <a:xfrm>
          <a:off x="0" y="0"/>
          <a:ext cx="0" cy="0"/>
          <a:chOff x="0" y="0"/>
          <a:chExt cx="0" cy="0"/>
        </a:xfrm>
      </p:grpSpPr>
      <p:sp>
        <p:nvSpPr>
          <p:cNvPr id="745" name="Google Shape;745;p173"/>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746" name="Google Shape;746;p173"/>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747" name="Google Shape;747;p173"/>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748" name="Google Shape;748;p17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Sidebar 1">
  <p:cSld name="CUSTOM_1_1">
    <p:spTree>
      <p:nvGrpSpPr>
        <p:cNvPr id="1" name="Shape 749"/>
        <p:cNvGrpSpPr/>
        <p:nvPr/>
      </p:nvGrpSpPr>
      <p:grpSpPr>
        <a:xfrm>
          <a:off x="0" y="0"/>
          <a:ext cx="0" cy="0"/>
          <a:chOff x="0" y="0"/>
          <a:chExt cx="0" cy="0"/>
        </a:xfrm>
      </p:grpSpPr>
      <p:sp>
        <p:nvSpPr>
          <p:cNvPr id="750" name="Google Shape;750;p174"/>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751" name="Google Shape;751;p174"/>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752" name="Google Shape;752;p174"/>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753" name="Google Shape;753;p17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754" name="Google Shape;754;p174"/>
          <p:cNvSpPr/>
          <p:nvPr/>
        </p:nvSpPr>
        <p:spPr>
          <a:xfrm>
            <a:off x="3836600" y="8105075"/>
            <a:ext cx="3310800" cy="2205000"/>
          </a:xfrm>
          <a:prstGeom prst="rect">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755"/>
        <p:cNvGrpSpPr/>
        <p:nvPr/>
      </p:nvGrpSpPr>
      <p:grpSpPr>
        <a:xfrm>
          <a:off x="0" y="0"/>
          <a:ext cx="0" cy="0"/>
          <a:chOff x="0" y="0"/>
          <a:chExt cx="0" cy="0"/>
        </a:xfrm>
      </p:grpSpPr>
      <p:sp>
        <p:nvSpPr>
          <p:cNvPr id="756" name="Google Shape;756;p175"/>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757" name="Google Shape;757;p175"/>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758" name="Google Shape;758;p175"/>
          <p:cNvSpPr txBox="1">
            <a:spLocks noGrp="1"/>
          </p:cNvSpPr>
          <p:nvPr>
            <p:ph type="title"/>
          </p:nvPr>
        </p:nvSpPr>
        <p:spPr>
          <a:xfrm>
            <a:off x="988650" y="2318745"/>
            <a:ext cx="5163600" cy="10350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4600"/>
              <a:buNone/>
              <a:defRPr sz="4600">
                <a:solidFill>
                  <a:srgbClr val="FFFFFF"/>
                </a:solidFill>
              </a:defRPr>
            </a:lvl1pPr>
            <a:lvl2pPr lvl="1" rtl="0">
              <a:lnSpc>
                <a:spcPct val="115000"/>
              </a:lnSpc>
              <a:spcBef>
                <a:spcPts val="0"/>
              </a:spcBef>
              <a:spcAft>
                <a:spcPts val="0"/>
              </a:spcAft>
              <a:buSzPts val="5400"/>
              <a:buNone/>
              <a:defRPr sz="5400"/>
            </a:lvl2pPr>
            <a:lvl3pPr lvl="2" rtl="0">
              <a:lnSpc>
                <a:spcPct val="115000"/>
              </a:lnSpc>
              <a:spcBef>
                <a:spcPts val="0"/>
              </a:spcBef>
              <a:spcAft>
                <a:spcPts val="0"/>
              </a:spcAft>
              <a:buSzPts val="5400"/>
              <a:buNone/>
              <a:defRPr sz="5400"/>
            </a:lvl3pPr>
            <a:lvl4pPr lvl="3" rtl="0">
              <a:lnSpc>
                <a:spcPct val="115000"/>
              </a:lnSpc>
              <a:spcBef>
                <a:spcPts val="0"/>
              </a:spcBef>
              <a:spcAft>
                <a:spcPts val="0"/>
              </a:spcAft>
              <a:buSzPts val="5400"/>
              <a:buNone/>
              <a:defRPr sz="5400"/>
            </a:lvl4pPr>
            <a:lvl5pPr lvl="4" rtl="0">
              <a:lnSpc>
                <a:spcPct val="115000"/>
              </a:lnSpc>
              <a:spcBef>
                <a:spcPts val="0"/>
              </a:spcBef>
              <a:spcAft>
                <a:spcPts val="0"/>
              </a:spcAft>
              <a:buSzPts val="5400"/>
              <a:buNone/>
              <a:defRPr sz="5400"/>
            </a:lvl5pPr>
            <a:lvl6pPr lvl="5" rtl="0">
              <a:lnSpc>
                <a:spcPct val="115000"/>
              </a:lnSpc>
              <a:spcBef>
                <a:spcPts val="0"/>
              </a:spcBef>
              <a:spcAft>
                <a:spcPts val="0"/>
              </a:spcAft>
              <a:buSzPts val="5400"/>
              <a:buNone/>
              <a:defRPr sz="5400"/>
            </a:lvl6pPr>
            <a:lvl7pPr lvl="6" rtl="0">
              <a:lnSpc>
                <a:spcPct val="115000"/>
              </a:lnSpc>
              <a:spcBef>
                <a:spcPts val="0"/>
              </a:spcBef>
              <a:spcAft>
                <a:spcPts val="0"/>
              </a:spcAft>
              <a:buSzPts val="5400"/>
              <a:buNone/>
              <a:defRPr sz="5400"/>
            </a:lvl7pPr>
            <a:lvl8pPr lvl="7" rtl="0">
              <a:lnSpc>
                <a:spcPct val="115000"/>
              </a:lnSpc>
              <a:spcBef>
                <a:spcPts val="0"/>
              </a:spcBef>
              <a:spcAft>
                <a:spcPts val="0"/>
              </a:spcAft>
              <a:buSzPts val="5400"/>
              <a:buNone/>
              <a:defRPr sz="5400"/>
            </a:lvl8pPr>
            <a:lvl9pPr lvl="8" rtl="0">
              <a:lnSpc>
                <a:spcPct val="115000"/>
              </a:lnSpc>
              <a:spcBef>
                <a:spcPts val="0"/>
              </a:spcBef>
              <a:spcAft>
                <a:spcPts val="0"/>
              </a:spcAft>
              <a:buSzPts val="5400"/>
              <a:buNone/>
              <a:defRPr sz="5400"/>
            </a:lvl9pPr>
          </a:lstStyle>
          <a:p>
            <a:endParaRPr/>
          </a:p>
        </p:txBody>
      </p:sp>
      <p:sp>
        <p:nvSpPr>
          <p:cNvPr id="759" name="Google Shape;759;p175"/>
          <p:cNvSpPr txBox="1">
            <a:spLocks noGrp="1"/>
          </p:cNvSpPr>
          <p:nvPr>
            <p:ph type="subTitle" idx="1"/>
          </p:nvPr>
        </p:nvSpPr>
        <p:spPr>
          <a:xfrm>
            <a:off x="1076550" y="6934764"/>
            <a:ext cx="4987800" cy="103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
        <p:nvSpPr>
          <p:cNvPr id="760" name="Google Shape;760;p175"/>
          <p:cNvSpPr txBox="1">
            <a:spLocks noGrp="1"/>
          </p:cNvSpPr>
          <p:nvPr>
            <p:ph type="subTitle" idx="2"/>
          </p:nvPr>
        </p:nvSpPr>
        <p:spPr>
          <a:xfrm>
            <a:off x="8714383" y="1994305"/>
            <a:ext cx="8208600" cy="6633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1pPr>
            <a:lvl2pPr lvl="1" rtl="0">
              <a:lnSpc>
                <a:spcPct val="115000"/>
              </a:lnSpc>
              <a:spcBef>
                <a:spcPts val="1600"/>
              </a:spcBef>
              <a:spcAft>
                <a:spcPts val="0"/>
              </a:spcAft>
              <a:buSzPts val="2800"/>
              <a:buNone/>
              <a:defRPr sz="2800"/>
            </a:lvl2pPr>
            <a:lvl3pPr lvl="2" rtl="0">
              <a:lnSpc>
                <a:spcPct val="115000"/>
              </a:lnSpc>
              <a:spcBef>
                <a:spcPts val="1600"/>
              </a:spcBef>
              <a:spcAft>
                <a:spcPts val="0"/>
              </a:spcAft>
              <a:buSzPts val="2800"/>
              <a:buNone/>
              <a:defRPr sz="2800"/>
            </a:lvl3pPr>
            <a:lvl4pPr lvl="3" rtl="0">
              <a:lnSpc>
                <a:spcPct val="115000"/>
              </a:lnSpc>
              <a:spcBef>
                <a:spcPts val="1600"/>
              </a:spcBef>
              <a:spcAft>
                <a:spcPts val="0"/>
              </a:spcAft>
              <a:buSzPts val="2800"/>
              <a:buNone/>
              <a:defRPr sz="2800"/>
            </a:lvl4pPr>
            <a:lvl5pPr lvl="4" rtl="0">
              <a:lnSpc>
                <a:spcPct val="115000"/>
              </a:lnSpc>
              <a:spcBef>
                <a:spcPts val="1600"/>
              </a:spcBef>
              <a:spcAft>
                <a:spcPts val="0"/>
              </a:spcAft>
              <a:buSzPts val="2800"/>
              <a:buNone/>
              <a:defRPr sz="2800"/>
            </a:lvl5pPr>
            <a:lvl6pPr lvl="5" rtl="0">
              <a:lnSpc>
                <a:spcPct val="115000"/>
              </a:lnSpc>
              <a:spcBef>
                <a:spcPts val="1600"/>
              </a:spcBef>
              <a:spcAft>
                <a:spcPts val="0"/>
              </a:spcAft>
              <a:buSzPts val="2800"/>
              <a:buNone/>
              <a:defRPr sz="2800"/>
            </a:lvl6pPr>
            <a:lvl7pPr lvl="6" rtl="0">
              <a:lnSpc>
                <a:spcPct val="115000"/>
              </a:lnSpc>
              <a:spcBef>
                <a:spcPts val="1600"/>
              </a:spcBef>
              <a:spcAft>
                <a:spcPts val="0"/>
              </a:spcAft>
              <a:buSzPts val="2800"/>
              <a:buNone/>
              <a:defRPr sz="2800"/>
            </a:lvl7pPr>
            <a:lvl8pPr lvl="7" rtl="0">
              <a:lnSpc>
                <a:spcPct val="115000"/>
              </a:lnSpc>
              <a:spcBef>
                <a:spcPts val="1600"/>
              </a:spcBef>
              <a:spcAft>
                <a:spcPts val="0"/>
              </a:spcAft>
              <a:buSzPts val="2800"/>
              <a:buNone/>
              <a:defRPr sz="2800"/>
            </a:lvl8pPr>
            <a:lvl9pPr lvl="8" rtl="0">
              <a:lnSpc>
                <a:spcPct val="115000"/>
              </a:lnSpc>
              <a:spcBef>
                <a:spcPts val="1600"/>
              </a:spcBef>
              <a:spcAft>
                <a:spcPts val="1600"/>
              </a:spcAft>
              <a:buSzPts val="2800"/>
              <a:buNone/>
              <a:defRPr sz="2800"/>
            </a:lvl9pPr>
          </a:lstStyle>
          <a:p>
            <a:endParaRPr/>
          </a:p>
        </p:txBody>
      </p:sp>
      <p:pic>
        <p:nvPicPr>
          <p:cNvPr id="761" name="Google Shape;761;p1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E46962"/>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762"/>
        <p:cNvGrpSpPr/>
        <p:nvPr/>
      </p:nvGrpSpPr>
      <p:grpSpPr>
        <a:xfrm>
          <a:off x="0" y="0"/>
          <a:ext cx="0" cy="0"/>
          <a:chOff x="0" y="0"/>
          <a:chExt cx="0" cy="0"/>
        </a:xfrm>
      </p:grpSpPr>
      <p:pic>
        <p:nvPicPr>
          <p:cNvPr id="763" name="Google Shape;763;p176"/>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764" name="Google Shape;764;p176"/>
          <p:cNvSpPr txBox="1">
            <a:spLocks noGrp="1"/>
          </p:cNvSpPr>
          <p:nvPr>
            <p:ph type="title"/>
          </p:nvPr>
        </p:nvSpPr>
        <p:spPr>
          <a:xfrm>
            <a:off x="2514600" y="3848650"/>
            <a:ext cx="96930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765" name="Google Shape;765;p176"/>
          <p:cNvSpPr txBox="1">
            <a:spLocks noGrp="1"/>
          </p:cNvSpPr>
          <p:nvPr>
            <p:ph type="subTitle" idx="1"/>
          </p:nvPr>
        </p:nvSpPr>
        <p:spPr>
          <a:xfrm>
            <a:off x="2514600" y="5651475"/>
            <a:ext cx="96930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00000"/>
              </a:lnSpc>
              <a:spcBef>
                <a:spcPts val="1600"/>
              </a:spcBef>
              <a:spcAft>
                <a:spcPts val="0"/>
              </a:spcAft>
              <a:buSzPts val="2600"/>
              <a:buNone/>
              <a:defRPr sz="2600"/>
            </a:lvl2pPr>
            <a:lvl3pPr lvl="2" rtl="0">
              <a:lnSpc>
                <a:spcPct val="100000"/>
              </a:lnSpc>
              <a:spcBef>
                <a:spcPts val="1600"/>
              </a:spcBef>
              <a:spcAft>
                <a:spcPts val="0"/>
              </a:spcAft>
              <a:buSzPts val="2600"/>
              <a:buNone/>
              <a:defRPr sz="2600"/>
            </a:lvl3pPr>
            <a:lvl4pPr lvl="3" rtl="0">
              <a:lnSpc>
                <a:spcPct val="100000"/>
              </a:lnSpc>
              <a:spcBef>
                <a:spcPts val="1600"/>
              </a:spcBef>
              <a:spcAft>
                <a:spcPts val="0"/>
              </a:spcAft>
              <a:buSzPts val="2600"/>
              <a:buNone/>
              <a:defRPr sz="2600"/>
            </a:lvl4pPr>
            <a:lvl5pPr lvl="4" rtl="0">
              <a:lnSpc>
                <a:spcPct val="100000"/>
              </a:lnSpc>
              <a:spcBef>
                <a:spcPts val="1600"/>
              </a:spcBef>
              <a:spcAft>
                <a:spcPts val="0"/>
              </a:spcAft>
              <a:buSzPts val="2600"/>
              <a:buNone/>
              <a:defRPr sz="2600"/>
            </a:lvl5pPr>
            <a:lvl6pPr lvl="5" rtl="0">
              <a:lnSpc>
                <a:spcPct val="100000"/>
              </a:lnSpc>
              <a:spcBef>
                <a:spcPts val="1600"/>
              </a:spcBef>
              <a:spcAft>
                <a:spcPts val="0"/>
              </a:spcAft>
              <a:buSzPts val="2600"/>
              <a:buNone/>
              <a:defRPr sz="2600"/>
            </a:lvl6pPr>
            <a:lvl7pPr lvl="6" rtl="0">
              <a:lnSpc>
                <a:spcPct val="100000"/>
              </a:lnSpc>
              <a:spcBef>
                <a:spcPts val="1600"/>
              </a:spcBef>
              <a:spcAft>
                <a:spcPts val="0"/>
              </a:spcAft>
              <a:buSzPts val="2600"/>
              <a:buNone/>
              <a:defRPr sz="2600"/>
            </a:lvl7pPr>
            <a:lvl8pPr lvl="7" rtl="0">
              <a:lnSpc>
                <a:spcPct val="100000"/>
              </a:lnSpc>
              <a:spcBef>
                <a:spcPts val="1600"/>
              </a:spcBef>
              <a:spcAft>
                <a:spcPts val="0"/>
              </a:spcAft>
              <a:buSzPts val="2600"/>
              <a:buNone/>
              <a:defRPr sz="2600"/>
            </a:lvl8pPr>
            <a:lvl9pPr lvl="8" rtl="0">
              <a:lnSpc>
                <a:spcPct val="100000"/>
              </a:lnSpc>
              <a:spcBef>
                <a:spcPts val="1600"/>
              </a:spcBef>
              <a:spcAft>
                <a:spcPts val="1600"/>
              </a:spcAft>
              <a:buSzPts val="2600"/>
              <a:buNone/>
              <a:defRPr sz="2600"/>
            </a:lvl9pPr>
          </a:lstStyle>
          <a:p>
            <a:endParaRPr/>
          </a:p>
        </p:txBody>
      </p:sp>
      <p:pic>
        <p:nvPicPr>
          <p:cNvPr id="766" name="Google Shape;766;p17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767"/>
        <p:cNvGrpSpPr/>
        <p:nvPr/>
      </p:nvGrpSpPr>
      <p:grpSpPr>
        <a:xfrm>
          <a:off x="0" y="0"/>
          <a:ext cx="0" cy="0"/>
          <a:chOff x="0" y="0"/>
          <a:chExt cx="0" cy="0"/>
        </a:xfrm>
      </p:grpSpPr>
      <p:pic>
        <p:nvPicPr>
          <p:cNvPr id="768" name="Google Shape;768;p177"/>
          <p:cNvPicPr preferRelativeResize="0"/>
          <p:nvPr/>
        </p:nvPicPr>
        <p:blipFill>
          <a:blip r:embed="rId2">
            <a:alphaModFix/>
          </a:blip>
          <a:stretch>
            <a:fillRect/>
          </a:stretch>
        </p:blipFill>
        <p:spPr>
          <a:xfrm>
            <a:off x="-1" y="-22860"/>
            <a:ext cx="18288006" cy="10332722"/>
          </a:xfrm>
          <a:prstGeom prst="rect">
            <a:avLst/>
          </a:prstGeom>
          <a:noFill/>
          <a:ln>
            <a:noFill/>
          </a:ln>
        </p:spPr>
      </p:pic>
      <p:pic>
        <p:nvPicPr>
          <p:cNvPr id="769" name="Google Shape;769;p17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770" name="Google Shape;770;p177"/>
          <p:cNvSpPr txBox="1">
            <a:spLocks noGrp="1"/>
          </p:cNvSpPr>
          <p:nvPr>
            <p:ph type="title"/>
          </p:nvPr>
        </p:nvSpPr>
        <p:spPr>
          <a:xfrm>
            <a:off x="2514600" y="3848650"/>
            <a:ext cx="96930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771" name="Google Shape;771;p177"/>
          <p:cNvSpPr txBox="1">
            <a:spLocks noGrp="1"/>
          </p:cNvSpPr>
          <p:nvPr>
            <p:ph type="subTitle" idx="1"/>
          </p:nvPr>
        </p:nvSpPr>
        <p:spPr>
          <a:xfrm>
            <a:off x="2514600" y="5651475"/>
            <a:ext cx="96930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772"/>
        <p:cNvGrpSpPr/>
        <p:nvPr/>
      </p:nvGrpSpPr>
      <p:grpSpPr>
        <a:xfrm>
          <a:off x="0" y="0"/>
          <a:ext cx="0" cy="0"/>
          <a:chOff x="0" y="0"/>
          <a:chExt cx="0" cy="0"/>
        </a:xfrm>
      </p:grpSpPr>
      <p:sp>
        <p:nvSpPr>
          <p:cNvPr id="773" name="Google Shape;773;p178"/>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774" name="Google Shape;774;p178"/>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775" name="Google Shape;775;p178"/>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776" name="Google Shape;776;p17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777"/>
        <p:cNvGrpSpPr/>
        <p:nvPr/>
      </p:nvGrpSpPr>
      <p:grpSpPr>
        <a:xfrm>
          <a:off x="0" y="0"/>
          <a:ext cx="0" cy="0"/>
          <a:chOff x="0" y="0"/>
          <a:chExt cx="0" cy="0"/>
        </a:xfrm>
      </p:grpSpPr>
      <p:pic>
        <p:nvPicPr>
          <p:cNvPr id="778" name="Google Shape;778;p179"/>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779" name="Google Shape;779;p179"/>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780" name="Google Shape;780;p179"/>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781" name="Google Shape;781;p179"/>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782" name="Google Shape;782;p17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783"/>
        <p:cNvGrpSpPr/>
        <p:nvPr/>
      </p:nvGrpSpPr>
      <p:grpSpPr>
        <a:xfrm>
          <a:off x="0" y="0"/>
          <a:ext cx="0" cy="0"/>
          <a:chOff x="0" y="0"/>
          <a:chExt cx="0" cy="0"/>
        </a:xfrm>
      </p:grpSpPr>
      <p:sp>
        <p:nvSpPr>
          <p:cNvPr id="784" name="Google Shape;784;p180"/>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pic>
        <p:nvPicPr>
          <p:cNvPr id="785" name="Google Shape;785;p18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786"/>
        <p:cNvGrpSpPr/>
        <p:nvPr/>
      </p:nvGrpSpPr>
      <p:grpSpPr>
        <a:xfrm>
          <a:off x="0" y="0"/>
          <a:ext cx="0" cy="0"/>
          <a:chOff x="0" y="0"/>
          <a:chExt cx="0" cy="0"/>
        </a:xfrm>
      </p:grpSpPr>
      <p:sp>
        <p:nvSpPr>
          <p:cNvPr id="787" name="Google Shape;787;p181"/>
          <p:cNvSpPr txBox="1">
            <a:spLocks noGrp="1"/>
          </p:cNvSpPr>
          <p:nvPr>
            <p:ph type="title"/>
          </p:nvPr>
        </p:nvSpPr>
        <p:spPr>
          <a:xfrm>
            <a:off x="1371600" y="1014275"/>
            <a:ext cx="155340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8" name="Google Shape;788;p181"/>
          <p:cNvSpPr txBox="1">
            <a:spLocks noGrp="1"/>
          </p:cNvSpPr>
          <p:nvPr>
            <p:ph type="subTitle" idx="1"/>
          </p:nvPr>
        </p:nvSpPr>
        <p:spPr>
          <a:xfrm>
            <a:off x="1371600" y="3036600"/>
            <a:ext cx="155340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3600"/>
              <a:buFont typeface="Inter"/>
              <a:buNone/>
              <a:defRPr>
                <a:latin typeface="Inter"/>
                <a:ea typeface="Inter"/>
                <a:cs typeface="Inter"/>
                <a:sym typeface="Inter"/>
              </a:defRPr>
            </a:lvl1pPr>
            <a:lvl2pPr lvl="1"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algn="ctr"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789" name="Google Shape;789;p18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790"/>
        <p:cNvGrpSpPr/>
        <p:nvPr/>
      </p:nvGrpSpPr>
      <p:grpSpPr>
        <a:xfrm>
          <a:off x="0" y="0"/>
          <a:ext cx="0" cy="0"/>
          <a:chOff x="0" y="0"/>
          <a:chExt cx="0" cy="0"/>
        </a:xfrm>
      </p:grpSpPr>
      <p:pic>
        <p:nvPicPr>
          <p:cNvPr id="791" name="Google Shape;791;p18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792" name="Google Shape;792;p182"/>
          <p:cNvSpPr txBox="1">
            <a:spLocks noGrp="1"/>
          </p:cNvSpPr>
          <p:nvPr>
            <p:ph type="title"/>
          </p:nvPr>
        </p:nvSpPr>
        <p:spPr>
          <a:xfrm>
            <a:off x="1371600" y="1014275"/>
            <a:ext cx="155340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ark center graphic title only - Observability">
  <p:cSld name="Blank White_1_1_1_1_1_1_1_2_1_1_2_7_1_1_5">
    <p:bg>
      <p:bgPr>
        <a:solidFill>
          <a:schemeClr val="lt2"/>
        </a:solidFill>
        <a:effectLst/>
      </p:bgPr>
    </p:bg>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2683800" y="1014275"/>
            <a:ext cx="129093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92" name="Google Shape;92;p1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93" name="Google Shape;93;p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flipH="1">
            <a:off x="0" y="8556925"/>
            <a:ext cx="3054523" cy="1730075"/>
          </a:xfrm>
          <a:prstGeom prst="rect">
            <a:avLst/>
          </a:prstGeom>
          <a:noFill/>
          <a:ln>
            <a:noFill/>
          </a:ln>
        </p:spPr>
      </p:pic>
      <p:pic>
        <p:nvPicPr>
          <p:cNvPr id="94" name="Google Shape;94;p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0800000">
            <a:off x="16295351" y="341874"/>
            <a:ext cx="1992649" cy="1314026"/>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793"/>
        <p:cNvGrpSpPr/>
        <p:nvPr/>
      </p:nvGrpSpPr>
      <p:grpSpPr>
        <a:xfrm>
          <a:off x="0" y="0"/>
          <a:ext cx="0" cy="0"/>
          <a:chOff x="0" y="0"/>
          <a:chExt cx="0" cy="0"/>
        </a:xfrm>
      </p:grpSpPr>
      <p:pic>
        <p:nvPicPr>
          <p:cNvPr id="794" name="Google Shape;794;p1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795"/>
        <p:cNvGrpSpPr/>
        <p:nvPr/>
      </p:nvGrpSpPr>
      <p:grpSpPr>
        <a:xfrm>
          <a:off x="0" y="0"/>
          <a:ext cx="0" cy="0"/>
          <a:chOff x="0" y="0"/>
          <a:chExt cx="0" cy="0"/>
        </a:xfrm>
      </p:grpSpPr>
      <p:sp>
        <p:nvSpPr>
          <p:cNvPr id="796" name="Google Shape;796;p184"/>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797" name="Google Shape;797;p184"/>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798" name="Google Shape;798;p184"/>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799" name="Google Shape;799;p18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800"/>
        <p:cNvGrpSpPr/>
        <p:nvPr/>
      </p:nvGrpSpPr>
      <p:grpSpPr>
        <a:xfrm>
          <a:off x="0" y="0"/>
          <a:ext cx="0" cy="0"/>
          <a:chOff x="0" y="0"/>
          <a:chExt cx="0" cy="0"/>
        </a:xfrm>
      </p:grpSpPr>
      <p:pic>
        <p:nvPicPr>
          <p:cNvPr id="801" name="Google Shape;801;p185"/>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802" name="Google Shape;802;p185"/>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803" name="Google Shape;803;p185"/>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804" name="Google Shape;804;p185"/>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805" name="Google Shape;805;p18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806"/>
        <p:cNvGrpSpPr/>
        <p:nvPr/>
      </p:nvGrpSpPr>
      <p:grpSpPr>
        <a:xfrm>
          <a:off x="0" y="0"/>
          <a:ext cx="0" cy="0"/>
          <a:chOff x="0" y="0"/>
          <a:chExt cx="0" cy="0"/>
        </a:xfrm>
      </p:grpSpPr>
      <p:sp>
        <p:nvSpPr>
          <p:cNvPr id="807" name="Google Shape;807;p186"/>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808" name="Google Shape;808;p18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809"/>
        <p:cNvGrpSpPr/>
        <p:nvPr/>
      </p:nvGrpSpPr>
      <p:grpSpPr>
        <a:xfrm>
          <a:off x="0" y="0"/>
          <a:ext cx="0" cy="0"/>
          <a:chOff x="0" y="0"/>
          <a:chExt cx="0" cy="0"/>
        </a:xfrm>
      </p:grpSpPr>
      <p:pic>
        <p:nvPicPr>
          <p:cNvPr id="810" name="Google Shape;810;p187"/>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811" name="Google Shape;811;p187"/>
          <p:cNvSpPr txBox="1">
            <a:spLocks noGrp="1"/>
          </p:cNvSpPr>
          <p:nvPr>
            <p:ph type="title"/>
          </p:nvPr>
        </p:nvSpPr>
        <p:spPr>
          <a:xfrm>
            <a:off x="1371600" y="1014275"/>
            <a:ext cx="155340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812" name="Google Shape;812;p187"/>
          <p:cNvSpPr txBox="1">
            <a:spLocks noGrp="1"/>
          </p:cNvSpPr>
          <p:nvPr>
            <p:ph type="subTitle" idx="1"/>
          </p:nvPr>
        </p:nvSpPr>
        <p:spPr>
          <a:xfrm>
            <a:off x="1371600" y="3036600"/>
            <a:ext cx="155340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algn="ctr"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813" name="Google Shape;813;p18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814"/>
        <p:cNvGrpSpPr/>
        <p:nvPr/>
      </p:nvGrpSpPr>
      <p:grpSpPr>
        <a:xfrm>
          <a:off x="0" y="0"/>
          <a:ext cx="0" cy="0"/>
          <a:chOff x="0" y="0"/>
          <a:chExt cx="0" cy="0"/>
        </a:xfrm>
      </p:grpSpPr>
      <p:pic>
        <p:nvPicPr>
          <p:cNvPr id="815" name="Google Shape;815;p188"/>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816" name="Google Shape;816;p188"/>
          <p:cNvSpPr txBox="1">
            <a:spLocks noGrp="1"/>
          </p:cNvSpPr>
          <p:nvPr>
            <p:ph type="title"/>
          </p:nvPr>
        </p:nvSpPr>
        <p:spPr>
          <a:xfrm>
            <a:off x="1371600" y="1014275"/>
            <a:ext cx="155340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817" name="Google Shape;817;p18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Dark center graphic title only - Observability">
  <p:cSld name="Blank White_1_1_1_1_1_1_1_2_1_1_2_7_1_1_5">
    <p:bg>
      <p:bgPr>
        <a:solidFill>
          <a:schemeClr val="lt2"/>
        </a:solidFill>
        <a:effectLst/>
      </p:bgPr>
    </p:bg>
    <p:spTree>
      <p:nvGrpSpPr>
        <p:cNvPr id="1" name="Shape 818"/>
        <p:cNvGrpSpPr/>
        <p:nvPr/>
      </p:nvGrpSpPr>
      <p:grpSpPr>
        <a:xfrm>
          <a:off x="0" y="0"/>
          <a:ext cx="0" cy="0"/>
          <a:chOff x="0" y="0"/>
          <a:chExt cx="0" cy="0"/>
        </a:xfrm>
      </p:grpSpPr>
      <p:sp>
        <p:nvSpPr>
          <p:cNvPr id="819" name="Google Shape;819;p189"/>
          <p:cNvSpPr txBox="1">
            <a:spLocks noGrp="1"/>
          </p:cNvSpPr>
          <p:nvPr>
            <p:ph type="title"/>
          </p:nvPr>
        </p:nvSpPr>
        <p:spPr>
          <a:xfrm>
            <a:off x="2683800" y="1014275"/>
            <a:ext cx="129096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820" name="Google Shape;820;p18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pic>
        <p:nvPicPr>
          <p:cNvPr id="821" name="Google Shape;821;p1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flipH="1">
            <a:off x="0" y="8556925"/>
            <a:ext cx="3054523" cy="1730075"/>
          </a:xfrm>
          <a:prstGeom prst="rect">
            <a:avLst/>
          </a:prstGeom>
          <a:noFill/>
          <a:ln>
            <a:noFill/>
          </a:ln>
        </p:spPr>
      </p:pic>
      <p:pic>
        <p:nvPicPr>
          <p:cNvPr id="822" name="Google Shape;822;p18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0800000">
            <a:off x="16295355" y="341874"/>
            <a:ext cx="1992645" cy="1314026"/>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Dark center graphic title only - Observability 3">
  <p:cSld name="Blank White_1_1_1_1_1_1_1_2_1_1_2_7_1_1_5_1">
    <p:bg>
      <p:bgPr>
        <a:solidFill>
          <a:schemeClr val="lt2"/>
        </a:solidFill>
        <a:effectLst/>
      </p:bgPr>
    </p:bg>
    <p:spTree>
      <p:nvGrpSpPr>
        <p:cNvPr id="1" name="Shape 823"/>
        <p:cNvGrpSpPr/>
        <p:nvPr/>
      </p:nvGrpSpPr>
      <p:grpSpPr>
        <a:xfrm>
          <a:off x="0" y="0"/>
          <a:ext cx="0" cy="0"/>
          <a:chOff x="0" y="0"/>
          <a:chExt cx="0" cy="0"/>
        </a:xfrm>
      </p:grpSpPr>
      <p:sp>
        <p:nvSpPr>
          <p:cNvPr id="824" name="Google Shape;824;p190"/>
          <p:cNvSpPr txBox="1">
            <a:spLocks noGrp="1"/>
          </p:cNvSpPr>
          <p:nvPr>
            <p:ph type="title"/>
          </p:nvPr>
        </p:nvSpPr>
        <p:spPr>
          <a:xfrm>
            <a:off x="2683800" y="1014275"/>
            <a:ext cx="129096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825" name="Google Shape;825;p19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826"/>
        <p:cNvGrpSpPr/>
        <p:nvPr/>
      </p:nvGrpSpPr>
      <p:grpSpPr>
        <a:xfrm>
          <a:off x="0" y="0"/>
          <a:ext cx="0" cy="0"/>
          <a:chOff x="0" y="0"/>
          <a:chExt cx="0" cy="0"/>
        </a:xfrm>
      </p:grpSpPr>
      <p:sp>
        <p:nvSpPr>
          <p:cNvPr id="827" name="Google Shape;827;p191"/>
          <p:cNvSpPr txBox="1">
            <a:spLocks noGrp="1"/>
          </p:cNvSpPr>
          <p:nvPr>
            <p:ph type="title"/>
          </p:nvPr>
        </p:nvSpPr>
        <p:spPr>
          <a:xfrm>
            <a:off x="1371600" y="1014275"/>
            <a:ext cx="155340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828" name="Google Shape;828;p19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829"/>
        <p:cNvGrpSpPr/>
        <p:nvPr/>
      </p:nvGrpSpPr>
      <p:grpSpPr>
        <a:xfrm>
          <a:off x="0" y="0"/>
          <a:ext cx="0" cy="0"/>
          <a:chOff x="0" y="0"/>
          <a:chExt cx="0" cy="0"/>
        </a:xfrm>
      </p:grpSpPr>
      <p:pic>
        <p:nvPicPr>
          <p:cNvPr id="830" name="Google Shape;830;p19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rk center graphic title only - Observability 3">
  <p:cSld name="Blank White_1_1_1_1_1_1_1_2_1_1_2_7_1_1_5_1">
    <p:bg>
      <p:bgPr>
        <a:solidFill>
          <a:schemeClr val="lt2"/>
        </a:solidFill>
        <a:effectLst/>
      </p:bgPr>
    </p:bg>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2683800" y="1014275"/>
            <a:ext cx="129093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97" name="Google Shape;97;p2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831"/>
        <p:cNvGrpSpPr/>
        <p:nvPr/>
      </p:nvGrpSpPr>
      <p:grpSpPr>
        <a:xfrm>
          <a:off x="0" y="0"/>
          <a:ext cx="0" cy="0"/>
          <a:chOff x="0" y="0"/>
          <a:chExt cx="0" cy="0"/>
        </a:xfrm>
      </p:grpSpPr>
      <p:pic>
        <p:nvPicPr>
          <p:cNvPr id="832" name="Google Shape;832;p19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833" name="Google Shape;833;p193"/>
          <p:cNvSpPr txBox="1">
            <a:spLocks noGrp="1"/>
          </p:cNvSpPr>
          <p:nvPr>
            <p:ph type="title"/>
          </p:nvPr>
        </p:nvSpPr>
        <p:spPr>
          <a:xfrm>
            <a:off x="2171694" y="4290600"/>
            <a:ext cx="4425600" cy="1705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FFFFFF"/>
              </a:buClr>
              <a:buSzPts val="5200"/>
              <a:buNone/>
              <a:defRPr sz="5200">
                <a:solidFill>
                  <a:srgbClr val="FFFFFF"/>
                </a:solidFill>
              </a:defRPr>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1368">
          <p15:clr>
            <a:srgbClr val="E46962"/>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834"/>
        <p:cNvGrpSpPr/>
        <p:nvPr/>
      </p:nvGrpSpPr>
      <p:grpSpPr>
        <a:xfrm>
          <a:off x="0" y="0"/>
          <a:ext cx="0" cy="0"/>
          <a:chOff x="0" y="0"/>
          <a:chExt cx="0" cy="0"/>
        </a:xfrm>
      </p:grpSpPr>
      <p:sp>
        <p:nvSpPr>
          <p:cNvPr id="835" name="Google Shape;835;p194"/>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836" name="Google Shape;836;p19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837"/>
        <p:cNvGrpSpPr/>
        <p:nvPr/>
      </p:nvGrpSpPr>
      <p:grpSpPr>
        <a:xfrm>
          <a:off x="0" y="0"/>
          <a:ext cx="0" cy="0"/>
          <a:chOff x="0" y="0"/>
          <a:chExt cx="0" cy="0"/>
        </a:xfrm>
      </p:grpSpPr>
      <p:sp>
        <p:nvSpPr>
          <p:cNvPr id="838" name="Google Shape;838;p195"/>
          <p:cNvSpPr/>
          <p:nvPr/>
        </p:nvSpPr>
        <p:spPr>
          <a:xfrm rot="-5400000">
            <a:off x="8628875" y="630300"/>
            <a:ext cx="10317600" cy="9026400"/>
          </a:xfrm>
          <a:prstGeom prst="round2SameRect">
            <a:avLst>
              <a:gd name="adj1" fmla="val 13280"/>
              <a:gd name="adj2" fmla="val 0"/>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839" name="Google Shape;839;p195"/>
          <p:cNvSpPr/>
          <p:nvPr/>
        </p:nvSpPr>
        <p:spPr>
          <a:xfrm>
            <a:off x="13822575" y="3499475"/>
            <a:ext cx="103200" cy="17400"/>
          </a:xfrm>
          <a:prstGeom prst="round2SameRect">
            <a:avLst>
              <a:gd name="adj1" fmla="val 16667"/>
              <a:gd name="adj2" fmla="val 0"/>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840" name="Google Shape;840;p195"/>
          <p:cNvSpPr txBox="1">
            <a:spLocks noGrp="1"/>
          </p:cNvSpPr>
          <p:nvPr>
            <p:ph type="title"/>
          </p:nvPr>
        </p:nvSpPr>
        <p:spPr>
          <a:xfrm>
            <a:off x="1371600" y="4250899"/>
            <a:ext cx="6930000" cy="1620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841" name="Google Shape;841;p195"/>
          <p:cNvSpPr txBox="1">
            <a:spLocks noGrp="1"/>
          </p:cNvSpPr>
          <p:nvPr>
            <p:ph type="subTitle" idx="1"/>
          </p:nvPr>
        </p:nvSpPr>
        <p:spPr>
          <a:xfrm>
            <a:off x="1371600" y="6176323"/>
            <a:ext cx="5929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842"/>
        <p:cNvGrpSpPr/>
        <p:nvPr/>
      </p:nvGrpSpPr>
      <p:grpSpPr>
        <a:xfrm>
          <a:off x="0" y="0"/>
          <a:ext cx="0" cy="0"/>
          <a:chOff x="0" y="0"/>
          <a:chExt cx="0" cy="0"/>
        </a:xfrm>
      </p:grpSpPr>
      <p:pic>
        <p:nvPicPr>
          <p:cNvPr id="843" name="Google Shape;843;p196"/>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844" name="Google Shape;844;p196"/>
          <p:cNvSpPr txBox="1">
            <a:spLocks noGrp="1"/>
          </p:cNvSpPr>
          <p:nvPr>
            <p:ph type="title"/>
          </p:nvPr>
        </p:nvSpPr>
        <p:spPr>
          <a:xfrm>
            <a:off x="1371600" y="4333200"/>
            <a:ext cx="6930000" cy="16206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Blank">
  <p:cSld name="Blank White_1_1_1_1_1_1_1_2_1_1_2_3_3_3">
    <p:spTree>
      <p:nvGrpSpPr>
        <p:cNvPr id="1" name="Shape 84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846"/>
        <p:cNvGrpSpPr/>
        <p:nvPr/>
      </p:nvGrpSpPr>
      <p:grpSpPr>
        <a:xfrm>
          <a:off x="0" y="0"/>
          <a:ext cx="0" cy="0"/>
          <a:chOff x="0" y="0"/>
          <a:chExt cx="0" cy="0"/>
        </a:xfrm>
      </p:grpSpPr>
      <p:sp>
        <p:nvSpPr>
          <p:cNvPr id="847" name="Google Shape;847;p198"/>
          <p:cNvSpPr txBox="1">
            <a:spLocks noGrp="1"/>
          </p:cNvSpPr>
          <p:nvPr>
            <p:ph type="title"/>
          </p:nvPr>
        </p:nvSpPr>
        <p:spPr>
          <a:xfrm>
            <a:off x="1371600" y="1521550"/>
            <a:ext cx="6858000" cy="1620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848" name="Google Shape;848;p198"/>
          <p:cNvSpPr txBox="1">
            <a:spLocks noGrp="1"/>
          </p:cNvSpPr>
          <p:nvPr>
            <p:ph type="subTitle" idx="1"/>
          </p:nvPr>
        </p:nvSpPr>
        <p:spPr>
          <a:xfrm>
            <a:off x="1371600" y="3952675"/>
            <a:ext cx="6858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368">
          <p15:clr>
            <a:srgbClr val="FA7B17"/>
          </p15:clr>
        </p15:guide>
        <p15:guide id="3" pos="5184">
          <p15:clr>
            <a:srgbClr val="E46962"/>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849"/>
        <p:cNvGrpSpPr/>
        <p:nvPr/>
      </p:nvGrpSpPr>
      <p:grpSpPr>
        <a:xfrm>
          <a:off x="0" y="0"/>
          <a:ext cx="0" cy="0"/>
          <a:chOff x="0" y="0"/>
          <a:chExt cx="0" cy="0"/>
        </a:xfrm>
      </p:grpSpPr>
      <p:pic>
        <p:nvPicPr>
          <p:cNvPr id="850" name="Google Shape;850;p199"/>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851" name="Google Shape;851;p199"/>
          <p:cNvSpPr txBox="1">
            <a:spLocks noGrp="1"/>
          </p:cNvSpPr>
          <p:nvPr>
            <p:ph type="title"/>
          </p:nvPr>
        </p:nvSpPr>
        <p:spPr>
          <a:xfrm>
            <a:off x="1371600" y="4333200"/>
            <a:ext cx="7157400" cy="1620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7600"/>
              <a:buNone/>
              <a:defRPr sz="7600">
                <a:solidFill>
                  <a:schemeClr val="lt1"/>
                </a:solidFill>
              </a:defRPr>
            </a:lvl1pPr>
            <a:lvl2pPr lvl="1" rtl="0">
              <a:spcBef>
                <a:spcPts val="0"/>
              </a:spcBef>
              <a:spcAft>
                <a:spcPts val="0"/>
              </a:spcAft>
              <a:buClr>
                <a:schemeClr val="lt1"/>
              </a:buClr>
              <a:buSzPts val="7600"/>
              <a:buNone/>
              <a:defRPr sz="7600">
                <a:solidFill>
                  <a:schemeClr val="lt1"/>
                </a:solidFill>
              </a:defRPr>
            </a:lvl2pPr>
            <a:lvl3pPr lvl="2" rtl="0">
              <a:spcBef>
                <a:spcPts val="0"/>
              </a:spcBef>
              <a:spcAft>
                <a:spcPts val="0"/>
              </a:spcAft>
              <a:buClr>
                <a:schemeClr val="lt1"/>
              </a:buClr>
              <a:buSzPts val="7600"/>
              <a:buNone/>
              <a:defRPr sz="7600">
                <a:solidFill>
                  <a:schemeClr val="lt1"/>
                </a:solidFill>
              </a:defRPr>
            </a:lvl3pPr>
            <a:lvl4pPr lvl="3" rtl="0">
              <a:spcBef>
                <a:spcPts val="0"/>
              </a:spcBef>
              <a:spcAft>
                <a:spcPts val="0"/>
              </a:spcAft>
              <a:buClr>
                <a:schemeClr val="lt1"/>
              </a:buClr>
              <a:buSzPts val="7600"/>
              <a:buNone/>
              <a:defRPr sz="7600">
                <a:solidFill>
                  <a:schemeClr val="lt1"/>
                </a:solidFill>
              </a:defRPr>
            </a:lvl4pPr>
            <a:lvl5pPr lvl="4" rtl="0">
              <a:spcBef>
                <a:spcPts val="0"/>
              </a:spcBef>
              <a:spcAft>
                <a:spcPts val="0"/>
              </a:spcAft>
              <a:buClr>
                <a:schemeClr val="lt1"/>
              </a:buClr>
              <a:buSzPts val="7600"/>
              <a:buNone/>
              <a:defRPr sz="7600">
                <a:solidFill>
                  <a:schemeClr val="lt1"/>
                </a:solidFill>
              </a:defRPr>
            </a:lvl5pPr>
            <a:lvl6pPr lvl="5" rtl="0">
              <a:spcBef>
                <a:spcPts val="0"/>
              </a:spcBef>
              <a:spcAft>
                <a:spcPts val="0"/>
              </a:spcAft>
              <a:buClr>
                <a:schemeClr val="lt1"/>
              </a:buClr>
              <a:buSzPts val="7600"/>
              <a:buNone/>
              <a:defRPr sz="7600">
                <a:solidFill>
                  <a:schemeClr val="lt1"/>
                </a:solidFill>
              </a:defRPr>
            </a:lvl6pPr>
            <a:lvl7pPr lvl="6" rtl="0">
              <a:spcBef>
                <a:spcPts val="0"/>
              </a:spcBef>
              <a:spcAft>
                <a:spcPts val="0"/>
              </a:spcAft>
              <a:buClr>
                <a:schemeClr val="lt1"/>
              </a:buClr>
              <a:buSzPts val="7600"/>
              <a:buNone/>
              <a:defRPr sz="7600">
                <a:solidFill>
                  <a:schemeClr val="lt1"/>
                </a:solidFill>
              </a:defRPr>
            </a:lvl7pPr>
            <a:lvl8pPr lvl="7" rtl="0">
              <a:spcBef>
                <a:spcPts val="0"/>
              </a:spcBef>
              <a:spcAft>
                <a:spcPts val="0"/>
              </a:spcAft>
              <a:buClr>
                <a:schemeClr val="lt1"/>
              </a:buClr>
              <a:buSzPts val="7600"/>
              <a:buNone/>
              <a:defRPr sz="7600">
                <a:solidFill>
                  <a:schemeClr val="lt1"/>
                </a:solidFill>
              </a:defRPr>
            </a:lvl8pPr>
            <a:lvl9pPr lvl="8" rtl="0">
              <a:spcBef>
                <a:spcPts val="0"/>
              </a:spcBef>
              <a:spcAft>
                <a:spcPts val="0"/>
              </a:spcAft>
              <a:buClr>
                <a:schemeClr val="lt1"/>
              </a:buClr>
              <a:buSzPts val="7600"/>
              <a:buNone/>
              <a:defRPr sz="76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852"/>
        <p:cNvGrpSpPr/>
        <p:nvPr/>
      </p:nvGrpSpPr>
      <p:grpSpPr>
        <a:xfrm>
          <a:off x="0" y="0"/>
          <a:ext cx="0" cy="0"/>
          <a:chOff x="0" y="0"/>
          <a:chExt cx="0" cy="0"/>
        </a:xfrm>
      </p:grpSpPr>
      <p:pic>
        <p:nvPicPr>
          <p:cNvPr id="853" name="Google Shape;853;p200"/>
          <p:cNvPicPr preferRelativeResize="0"/>
          <p:nvPr/>
        </p:nvPicPr>
        <p:blipFill>
          <a:blip r:embed="rId2">
            <a:alphaModFix/>
          </a:blip>
          <a:stretch>
            <a:fillRect/>
          </a:stretch>
        </p:blipFill>
        <p:spPr>
          <a:xfrm>
            <a:off x="-1" y="-22860"/>
            <a:ext cx="18288006" cy="10332722"/>
          </a:xfrm>
          <a:prstGeom prst="rect">
            <a:avLst/>
          </a:prstGeom>
          <a:noFill/>
          <a:ln>
            <a:noFill/>
          </a:ln>
        </p:spPr>
      </p:pic>
      <p:pic>
        <p:nvPicPr>
          <p:cNvPr id="854" name="Google Shape;854;p20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855" name="Google Shape;855;p200"/>
          <p:cNvSpPr txBox="1">
            <a:spLocks noGrp="1"/>
          </p:cNvSpPr>
          <p:nvPr>
            <p:ph type="title"/>
          </p:nvPr>
        </p:nvSpPr>
        <p:spPr>
          <a:xfrm>
            <a:off x="1290900" y="3028500"/>
            <a:ext cx="15706200" cy="42300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856" name="Google Shape;856;p200"/>
          <p:cNvSpPr txBox="1">
            <a:spLocks noGrp="1"/>
          </p:cNvSpPr>
          <p:nvPr>
            <p:ph type="subTitle" idx="1"/>
          </p:nvPr>
        </p:nvSpPr>
        <p:spPr>
          <a:xfrm>
            <a:off x="2804100" y="8118742"/>
            <a:ext cx="123840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2800"/>
              <a:buFont typeface="Inter"/>
              <a:buNone/>
              <a:defRPr sz="2800">
                <a:solidFill>
                  <a:schemeClr val="lt1"/>
                </a:solidFill>
                <a:latin typeface="Inter"/>
                <a:ea typeface="Inter"/>
                <a:cs typeface="Inter"/>
                <a:sym typeface="Inter"/>
              </a:defRPr>
            </a:lvl9pPr>
          </a:lstStyle>
          <a:p>
            <a:endParaRPr/>
          </a:p>
        </p:txBody>
      </p:sp>
      <p:pic>
        <p:nvPicPr>
          <p:cNvPr id="857" name="Google Shape;857;p20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41613" y="1947513"/>
            <a:ext cx="1604774" cy="1188720"/>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858"/>
        <p:cNvGrpSpPr/>
        <p:nvPr/>
      </p:nvGrpSpPr>
      <p:grpSpPr>
        <a:xfrm>
          <a:off x="0" y="0"/>
          <a:ext cx="0" cy="0"/>
          <a:chOff x="0" y="0"/>
          <a:chExt cx="0" cy="0"/>
        </a:xfrm>
      </p:grpSpPr>
      <p:sp>
        <p:nvSpPr>
          <p:cNvPr id="859" name="Google Shape;859;p201"/>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860" name="Google Shape;860;p20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861"/>
        <p:cNvGrpSpPr/>
        <p:nvPr/>
      </p:nvGrpSpPr>
      <p:grpSpPr>
        <a:xfrm>
          <a:off x="0" y="0"/>
          <a:ext cx="0" cy="0"/>
          <a:chOff x="0" y="0"/>
          <a:chExt cx="0" cy="0"/>
        </a:xfrm>
      </p:grpSpPr>
      <p:pic>
        <p:nvPicPr>
          <p:cNvPr id="862" name="Google Shape;862;p202"/>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863" name="Google Shape;863;p202"/>
          <p:cNvSpPr txBox="1">
            <a:spLocks noGrp="1"/>
          </p:cNvSpPr>
          <p:nvPr>
            <p:ph type="title"/>
          </p:nvPr>
        </p:nvSpPr>
        <p:spPr>
          <a:xfrm>
            <a:off x="1371600" y="1014275"/>
            <a:ext cx="155340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864" name="Google Shape;864;p20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pic>
        <p:nvPicPr>
          <p:cNvPr id="865" name="Google Shape;865;p20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382190" y="2281869"/>
            <a:ext cx="9523620" cy="734732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16"/>
        <p:cNvGrpSpPr/>
        <p:nvPr/>
      </p:nvGrpSpPr>
      <p:grpSpPr>
        <a:xfrm>
          <a:off x="0" y="0"/>
          <a:ext cx="0" cy="0"/>
          <a:chOff x="0" y="0"/>
          <a:chExt cx="0" cy="0"/>
        </a:xfrm>
      </p:grpSpPr>
      <p:sp>
        <p:nvSpPr>
          <p:cNvPr id="17" name="Google Shape;17;p3"/>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8" name="Google Shape;18;p3"/>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9" name="Google Shape;19;p3"/>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20" name="Google Shape;20;p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00" name="Google Shape;100;p2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866"/>
        <p:cNvGrpSpPr/>
        <p:nvPr/>
      </p:nvGrpSpPr>
      <p:grpSpPr>
        <a:xfrm>
          <a:off x="0" y="0"/>
          <a:ext cx="0" cy="0"/>
          <a:chOff x="0" y="0"/>
          <a:chExt cx="0" cy="0"/>
        </a:xfrm>
      </p:grpSpPr>
      <p:pic>
        <p:nvPicPr>
          <p:cNvPr id="867" name="Google Shape;867;p203"/>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868" name="Google Shape;868;p203"/>
          <p:cNvSpPr txBox="1">
            <a:spLocks noGrp="1"/>
          </p:cNvSpPr>
          <p:nvPr>
            <p:ph type="title"/>
          </p:nvPr>
        </p:nvSpPr>
        <p:spPr>
          <a:xfrm>
            <a:off x="1371600" y="1014275"/>
            <a:ext cx="155340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869" name="Google Shape;869;p20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870"/>
        <p:cNvGrpSpPr/>
        <p:nvPr/>
      </p:nvGrpSpPr>
      <p:grpSpPr>
        <a:xfrm>
          <a:off x="0" y="0"/>
          <a:ext cx="0" cy="0"/>
          <a:chOff x="0" y="0"/>
          <a:chExt cx="0" cy="0"/>
        </a:xfrm>
      </p:grpSpPr>
      <p:pic>
        <p:nvPicPr>
          <p:cNvPr id="871" name="Google Shape;871;p204"/>
          <p:cNvPicPr preferRelativeResize="0"/>
          <p:nvPr/>
        </p:nvPicPr>
        <p:blipFill>
          <a:blip r:embed="rId2">
            <a:alphaModFix/>
          </a:blip>
          <a:stretch>
            <a:fillRect/>
          </a:stretch>
        </p:blipFill>
        <p:spPr>
          <a:xfrm>
            <a:off x="-1" y="-22860"/>
            <a:ext cx="18288006" cy="10332722"/>
          </a:xfrm>
          <a:prstGeom prst="rect">
            <a:avLst/>
          </a:prstGeom>
          <a:noFill/>
          <a:ln>
            <a:noFill/>
          </a:ln>
        </p:spPr>
      </p:pic>
      <p:pic>
        <p:nvPicPr>
          <p:cNvPr id="872" name="Google Shape;872;p20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873"/>
        <p:cNvGrpSpPr/>
        <p:nvPr/>
      </p:nvGrpSpPr>
      <p:grpSpPr>
        <a:xfrm>
          <a:off x="0" y="0"/>
          <a:ext cx="0" cy="0"/>
          <a:chOff x="0" y="0"/>
          <a:chExt cx="0" cy="0"/>
        </a:xfrm>
      </p:grpSpPr>
      <p:pic>
        <p:nvPicPr>
          <p:cNvPr id="874" name="Google Shape;874;p20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875"/>
        <p:cNvGrpSpPr/>
        <p:nvPr/>
      </p:nvGrpSpPr>
      <p:grpSpPr>
        <a:xfrm>
          <a:off x="0" y="0"/>
          <a:ext cx="0" cy="0"/>
          <a:chOff x="0" y="0"/>
          <a:chExt cx="0" cy="0"/>
        </a:xfrm>
      </p:grpSpPr>
      <p:pic>
        <p:nvPicPr>
          <p:cNvPr id="876" name="Google Shape;876;p206"/>
          <p:cNvPicPr preferRelativeResize="0"/>
          <p:nvPr/>
        </p:nvPicPr>
        <p:blipFill>
          <a:blip r:embed="rId2">
            <a:alphaModFix/>
          </a:blip>
          <a:stretch>
            <a:fillRect/>
          </a:stretch>
        </p:blipFill>
        <p:spPr>
          <a:xfrm>
            <a:off x="-1" y="-22860"/>
            <a:ext cx="18288006" cy="10332722"/>
          </a:xfrm>
          <a:prstGeom prst="rect">
            <a:avLst/>
          </a:prstGeom>
          <a:noFill/>
          <a:ln>
            <a:noFill/>
          </a:ln>
        </p:spPr>
      </p:pic>
      <p:pic>
        <p:nvPicPr>
          <p:cNvPr id="877" name="Google Shape;877;p20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878" name="Google Shape;878;p206"/>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879" name="Google Shape;879;p206"/>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ransition obersability - color 1">
  <p:cSld name="CUSTOM_6_1_1_3">
    <p:bg>
      <p:bgPr>
        <a:solidFill>
          <a:schemeClr val="lt2"/>
        </a:solidFill>
        <a:effectLst/>
      </p:bgPr>
    </p:bg>
    <p:spTree>
      <p:nvGrpSpPr>
        <p:cNvPr id="1" name="Shape 880"/>
        <p:cNvGrpSpPr/>
        <p:nvPr/>
      </p:nvGrpSpPr>
      <p:grpSpPr>
        <a:xfrm>
          <a:off x="0" y="0"/>
          <a:ext cx="0" cy="0"/>
          <a:chOff x="0" y="0"/>
          <a:chExt cx="0" cy="0"/>
        </a:xfrm>
      </p:grpSpPr>
      <p:pic>
        <p:nvPicPr>
          <p:cNvPr id="881" name="Google Shape;881;p20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882" name="Google Shape;882;p207"/>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883" name="Google Shape;883;p207"/>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884" name="Google Shape;884;p20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889250" y="4193375"/>
            <a:ext cx="6883500" cy="6093626"/>
          </a:xfrm>
          <a:prstGeom prst="rect">
            <a:avLst/>
          </a:prstGeom>
          <a:noFill/>
          <a:ln>
            <a:noFill/>
          </a:ln>
        </p:spPr>
      </p:pic>
      <p:pic>
        <p:nvPicPr>
          <p:cNvPr id="885" name="Google Shape;885;p20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317225" y="0"/>
            <a:ext cx="5143504" cy="2225652"/>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ransition obersability - color 2">
  <p:cSld name="CUSTOM_6_1_1_3_2">
    <p:bg>
      <p:bgPr>
        <a:solidFill>
          <a:schemeClr val="lt2"/>
        </a:solidFill>
        <a:effectLst/>
      </p:bgPr>
    </p:bg>
    <p:spTree>
      <p:nvGrpSpPr>
        <p:cNvPr id="1" name="Shape 88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887"/>
        <p:cNvGrpSpPr/>
        <p:nvPr/>
      </p:nvGrpSpPr>
      <p:grpSpPr>
        <a:xfrm>
          <a:off x="0" y="0"/>
          <a:ext cx="0" cy="0"/>
          <a:chOff x="0" y="0"/>
          <a:chExt cx="0" cy="0"/>
        </a:xfrm>
      </p:grpSpPr>
      <p:pic>
        <p:nvPicPr>
          <p:cNvPr id="888" name="Google Shape;888;p20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889" name="Google Shape;889;p209"/>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890" name="Google Shape;890;p209"/>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891" name="Google Shape;891;p20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65575" y="3941750"/>
            <a:ext cx="8195615" cy="6345250"/>
          </a:xfrm>
          <a:prstGeom prst="rect">
            <a:avLst/>
          </a:prstGeom>
          <a:noFill/>
          <a:ln>
            <a:noFill/>
          </a:ln>
        </p:spPr>
      </p:pic>
      <p:pic>
        <p:nvPicPr>
          <p:cNvPr id="892" name="Google Shape;892;p20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84000" y="0"/>
            <a:ext cx="4869473" cy="2388451"/>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Transition security - color 1 1 1">
  <p:cSld name="CUSTOM_6_1_1_3_1_1">
    <p:bg>
      <p:bgPr>
        <a:solidFill>
          <a:schemeClr val="lt2"/>
        </a:solidFill>
        <a:effectLst/>
      </p:bgPr>
    </p:bg>
    <p:spTree>
      <p:nvGrpSpPr>
        <p:cNvPr id="1" name="Shape 893"/>
        <p:cNvGrpSpPr/>
        <p:nvPr/>
      </p:nvGrpSpPr>
      <p:grpSpPr>
        <a:xfrm>
          <a:off x="0" y="0"/>
          <a:ext cx="0" cy="0"/>
          <a:chOff x="0" y="0"/>
          <a:chExt cx="0" cy="0"/>
        </a:xfrm>
      </p:grpSpPr>
      <p:pic>
        <p:nvPicPr>
          <p:cNvPr id="894" name="Google Shape;894;p21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895" name="Google Shape;895;p210"/>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896" name="Google Shape;896;p210"/>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897" name="Google Shape;897;p2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63800" y="3134700"/>
            <a:ext cx="9327032" cy="7152304"/>
          </a:xfrm>
          <a:prstGeom prst="rect">
            <a:avLst/>
          </a:prstGeom>
          <a:noFill/>
          <a:ln>
            <a:noFill/>
          </a:ln>
        </p:spPr>
      </p:pic>
      <p:pic>
        <p:nvPicPr>
          <p:cNvPr id="898" name="Google Shape;898;p21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47800" y="0"/>
            <a:ext cx="5988725" cy="3223775"/>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899"/>
        <p:cNvGrpSpPr/>
        <p:nvPr/>
      </p:nvGrpSpPr>
      <p:grpSpPr>
        <a:xfrm>
          <a:off x="0" y="0"/>
          <a:ext cx="0" cy="0"/>
          <a:chOff x="0" y="0"/>
          <a:chExt cx="0" cy="0"/>
        </a:xfrm>
      </p:grpSpPr>
      <p:pic>
        <p:nvPicPr>
          <p:cNvPr id="900" name="Google Shape;900;p211"/>
          <p:cNvPicPr preferRelativeResize="0"/>
          <p:nvPr/>
        </p:nvPicPr>
        <p:blipFill>
          <a:blip r:embed="rId2">
            <a:alphaModFix/>
          </a:blip>
          <a:stretch>
            <a:fillRect/>
          </a:stretch>
        </p:blipFill>
        <p:spPr>
          <a:xfrm>
            <a:off x="-1" y="-22860"/>
            <a:ext cx="18288006" cy="10332722"/>
          </a:xfrm>
          <a:prstGeom prst="rect">
            <a:avLst/>
          </a:prstGeom>
          <a:noFill/>
          <a:ln>
            <a:noFill/>
          </a:ln>
        </p:spPr>
      </p:pic>
      <p:pic>
        <p:nvPicPr>
          <p:cNvPr id="901" name="Google Shape;901;p21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902" name="Google Shape;902;p211"/>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903" name="Google Shape;903;p211"/>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904"/>
        <p:cNvGrpSpPr/>
        <p:nvPr/>
      </p:nvGrpSpPr>
      <p:grpSpPr>
        <a:xfrm>
          <a:off x="0" y="0"/>
          <a:ext cx="0" cy="0"/>
          <a:chOff x="0" y="0"/>
          <a:chExt cx="0" cy="0"/>
        </a:xfrm>
      </p:grpSpPr>
      <p:pic>
        <p:nvPicPr>
          <p:cNvPr id="905" name="Google Shape;905;p212"/>
          <p:cNvPicPr preferRelativeResize="0"/>
          <p:nvPr/>
        </p:nvPicPr>
        <p:blipFill>
          <a:blip r:embed="rId2">
            <a:alphaModFix/>
          </a:blip>
          <a:stretch>
            <a:fillRect/>
          </a:stretch>
        </p:blipFill>
        <p:spPr>
          <a:xfrm>
            <a:off x="-1" y="-22860"/>
            <a:ext cx="18288006" cy="10332722"/>
          </a:xfrm>
          <a:prstGeom prst="rect">
            <a:avLst/>
          </a:prstGeom>
          <a:noFill/>
          <a:ln>
            <a:noFill/>
          </a:ln>
        </p:spPr>
      </p:pic>
      <p:pic>
        <p:nvPicPr>
          <p:cNvPr id="906" name="Google Shape;906;p21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907" name="Google Shape;907;p212"/>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908" name="Google Shape;908;p212"/>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101"/>
        <p:cNvGrpSpPr/>
        <p:nvPr/>
      </p:nvGrpSpPr>
      <p:grpSpPr>
        <a:xfrm>
          <a:off x="0" y="0"/>
          <a:ext cx="0" cy="0"/>
          <a:chOff x="0" y="0"/>
          <a:chExt cx="0" cy="0"/>
        </a:xfrm>
      </p:grpSpPr>
      <p:pic>
        <p:nvPicPr>
          <p:cNvPr id="102" name="Google Shape;102;p2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909"/>
        <p:cNvGrpSpPr/>
        <p:nvPr/>
      </p:nvGrpSpPr>
      <p:grpSpPr>
        <a:xfrm>
          <a:off x="0" y="0"/>
          <a:ext cx="0" cy="0"/>
          <a:chOff x="0" y="0"/>
          <a:chExt cx="0" cy="0"/>
        </a:xfrm>
      </p:grpSpPr>
      <p:pic>
        <p:nvPicPr>
          <p:cNvPr id="910" name="Google Shape;910;p213"/>
          <p:cNvPicPr preferRelativeResize="0"/>
          <p:nvPr/>
        </p:nvPicPr>
        <p:blipFill>
          <a:blip r:embed="rId2">
            <a:alphaModFix/>
          </a:blip>
          <a:stretch>
            <a:fillRect/>
          </a:stretch>
        </p:blipFill>
        <p:spPr>
          <a:xfrm>
            <a:off x="-1" y="-22860"/>
            <a:ext cx="18288006" cy="10332722"/>
          </a:xfrm>
          <a:prstGeom prst="rect">
            <a:avLst/>
          </a:prstGeom>
          <a:noFill/>
          <a:ln>
            <a:noFill/>
          </a:ln>
        </p:spPr>
      </p:pic>
      <p:pic>
        <p:nvPicPr>
          <p:cNvPr id="911" name="Google Shape;911;p2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
        <p:nvSpPr>
          <p:cNvPr id="912" name="Google Shape;912;p213"/>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913" name="Google Shape;913;p213"/>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914"/>
        <p:cNvGrpSpPr/>
        <p:nvPr/>
      </p:nvGrpSpPr>
      <p:grpSpPr>
        <a:xfrm>
          <a:off x="0" y="0"/>
          <a:ext cx="0" cy="0"/>
          <a:chOff x="0" y="0"/>
          <a:chExt cx="0" cy="0"/>
        </a:xfrm>
      </p:grpSpPr>
      <p:sp>
        <p:nvSpPr>
          <p:cNvPr id="915" name="Google Shape;915;p214"/>
          <p:cNvSpPr/>
          <p:nvPr/>
        </p:nvSpPr>
        <p:spPr>
          <a:xfrm rot="-5400000">
            <a:off x="8628875" y="630300"/>
            <a:ext cx="10317600" cy="9026400"/>
          </a:xfrm>
          <a:prstGeom prst="rect">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916"/>
        <p:cNvGrpSpPr/>
        <p:nvPr/>
      </p:nvGrpSpPr>
      <p:grpSpPr>
        <a:xfrm>
          <a:off x="0" y="0"/>
          <a:ext cx="0" cy="0"/>
          <a:chOff x="0" y="0"/>
          <a:chExt cx="0" cy="0"/>
        </a:xfrm>
      </p:grpSpPr>
      <p:sp>
        <p:nvSpPr>
          <p:cNvPr id="917" name="Google Shape;917;p215"/>
          <p:cNvSpPr/>
          <p:nvPr/>
        </p:nvSpPr>
        <p:spPr>
          <a:xfrm rot="-5400000">
            <a:off x="8628875" y="630300"/>
            <a:ext cx="10317600" cy="9026400"/>
          </a:xfrm>
          <a:prstGeom prst="rect">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918"/>
        <p:cNvGrpSpPr/>
        <p:nvPr/>
      </p:nvGrpSpPr>
      <p:grpSpPr>
        <a:xfrm>
          <a:off x="0" y="0"/>
          <a:ext cx="0" cy="0"/>
          <a:chOff x="0" y="0"/>
          <a:chExt cx="0" cy="0"/>
        </a:xfrm>
      </p:grpSpPr>
      <p:sp>
        <p:nvSpPr>
          <p:cNvPr id="919" name="Google Shape;919;p216"/>
          <p:cNvSpPr/>
          <p:nvPr/>
        </p:nvSpPr>
        <p:spPr>
          <a:xfrm rot="-5400000">
            <a:off x="8628875" y="630300"/>
            <a:ext cx="10317600" cy="9026400"/>
          </a:xfrm>
          <a:prstGeom prst="rect">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E46962"/>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ransition slide- center-aligned, generic, dark ">
  <p:cSld name="CUSTOM_4_1">
    <p:bg>
      <p:bgPr>
        <a:solidFill>
          <a:srgbClr val="20377D"/>
        </a:solidFill>
        <a:effectLst/>
      </p:bgPr>
    </p:bg>
    <p:spTree>
      <p:nvGrpSpPr>
        <p:cNvPr id="1" name="Shape 920"/>
        <p:cNvGrpSpPr/>
        <p:nvPr/>
      </p:nvGrpSpPr>
      <p:grpSpPr>
        <a:xfrm>
          <a:off x="0" y="0"/>
          <a:ext cx="0" cy="0"/>
          <a:chOff x="0" y="0"/>
          <a:chExt cx="0" cy="0"/>
        </a:xfrm>
      </p:grpSpPr>
      <p:sp>
        <p:nvSpPr>
          <p:cNvPr id="921" name="Google Shape;921;p217"/>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22" name="Google Shape;922;p217"/>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23" name="Google Shape;923;p217"/>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924" name="Google Shape;924;p21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925" name="Google Shape;925;p217"/>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26" name="Google Shape;926;p217"/>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27" name="Google Shape;927;p217"/>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928" name="Google Shape;928;p217"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Observability Transition slide - left aligned -dark">
  <p:cSld name="Blank White_1_1_1_1_1_1">
    <p:spTree>
      <p:nvGrpSpPr>
        <p:cNvPr id="1" name="Shape 929"/>
        <p:cNvGrpSpPr/>
        <p:nvPr/>
      </p:nvGrpSpPr>
      <p:grpSpPr>
        <a:xfrm>
          <a:off x="0" y="0"/>
          <a:ext cx="0" cy="0"/>
          <a:chOff x="0" y="0"/>
          <a:chExt cx="0" cy="0"/>
        </a:xfrm>
      </p:grpSpPr>
      <p:pic>
        <p:nvPicPr>
          <p:cNvPr id="930" name="Google Shape;930;p21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31725" y="-93600"/>
            <a:ext cx="18520975" cy="10418049"/>
          </a:xfrm>
          <a:prstGeom prst="rect">
            <a:avLst/>
          </a:prstGeom>
          <a:noFill/>
          <a:ln>
            <a:noFill/>
          </a:ln>
        </p:spPr>
      </p:pic>
      <p:sp>
        <p:nvSpPr>
          <p:cNvPr id="931" name="Google Shape;931;p218"/>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932" name="Google Shape;932;p218"/>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pic>
        <p:nvPicPr>
          <p:cNvPr id="933" name="Google Shape;933;p2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519805" y="95346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Dark center graphic title only 1">
  <p:cSld name="Blank White_1_1_1_1_1_1_1_2_1_1_2_7_1_1_4">
    <p:bg>
      <p:bgPr>
        <a:solidFill>
          <a:schemeClr val="lt2"/>
        </a:solidFill>
        <a:effectLst/>
      </p:bgPr>
    </p:bg>
    <p:spTree>
      <p:nvGrpSpPr>
        <p:cNvPr id="1" name="Shape 934"/>
        <p:cNvGrpSpPr/>
        <p:nvPr/>
      </p:nvGrpSpPr>
      <p:grpSpPr>
        <a:xfrm>
          <a:off x="0" y="0"/>
          <a:ext cx="0" cy="0"/>
          <a:chOff x="0" y="0"/>
          <a:chExt cx="0" cy="0"/>
        </a:xfrm>
      </p:grpSpPr>
      <p:pic>
        <p:nvPicPr>
          <p:cNvPr id="935" name="Google Shape;935;p219"/>
          <p:cNvPicPr preferRelativeResize="0"/>
          <p:nvPr/>
        </p:nvPicPr>
        <p:blipFill>
          <a:blip r:embed="rId2">
            <a:alphaModFix/>
          </a:blip>
          <a:stretch>
            <a:fillRect/>
          </a:stretch>
        </p:blipFill>
        <p:spPr>
          <a:xfrm>
            <a:off x="-1" y="-22860"/>
            <a:ext cx="18288006" cy="10332722"/>
          </a:xfrm>
          <a:prstGeom prst="rect">
            <a:avLst/>
          </a:prstGeom>
          <a:noFill/>
          <a:ln>
            <a:noFill/>
          </a:ln>
        </p:spPr>
      </p:pic>
      <p:sp>
        <p:nvSpPr>
          <p:cNvPr id="936" name="Google Shape;936;p219"/>
          <p:cNvSpPr txBox="1">
            <a:spLocks noGrp="1"/>
          </p:cNvSpPr>
          <p:nvPr>
            <p:ph type="title"/>
          </p:nvPr>
        </p:nvSpPr>
        <p:spPr>
          <a:xfrm>
            <a:off x="1371600" y="1014275"/>
            <a:ext cx="155340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937" name="Google Shape;937;p2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20377D"/>
        </a:solidFill>
        <a:effectLst/>
      </p:bgPr>
    </p:bg>
    <p:spTree>
      <p:nvGrpSpPr>
        <p:cNvPr id="1" name="Shape 938"/>
        <p:cNvGrpSpPr/>
        <p:nvPr/>
      </p:nvGrpSpPr>
      <p:grpSpPr>
        <a:xfrm>
          <a:off x="0" y="0"/>
          <a:ext cx="0" cy="0"/>
          <a:chOff x="0" y="0"/>
          <a:chExt cx="0" cy="0"/>
        </a:xfrm>
      </p:grpSpPr>
      <p:pic>
        <p:nvPicPr>
          <p:cNvPr id="939" name="Google Shape;939;p220" descr="Google Shape;31;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
        <p:nvSpPr>
          <p:cNvPr id="940" name="Google Shape;940;p220"/>
          <p:cNvSpPr txBox="1">
            <a:spLocks noGrp="1"/>
          </p:cNvSpPr>
          <p:nvPr>
            <p:ph type="sldNum" idx="12"/>
          </p:nvPr>
        </p:nvSpPr>
        <p:spPr>
          <a:xfrm>
            <a:off x="457408" y="9326450"/>
            <a:ext cx="506400" cy="787200"/>
          </a:xfrm>
          <a:prstGeom prst="rect">
            <a:avLst/>
          </a:prstGeom>
        </p:spPr>
        <p:txBody>
          <a:bodyPr spcFirstLastPara="1" wrap="square" lIns="182850" tIns="182850" rIns="182850" bIns="18285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ransition slide- blank - generic, dark">
  <p:cSld name="CUSTOM_4_1_1">
    <p:bg>
      <p:bgPr>
        <a:solidFill>
          <a:srgbClr val="20377D"/>
        </a:solidFill>
        <a:effectLst/>
      </p:bgPr>
    </p:bg>
    <p:spTree>
      <p:nvGrpSpPr>
        <p:cNvPr id="1" name="Shape 941"/>
        <p:cNvGrpSpPr/>
        <p:nvPr/>
      </p:nvGrpSpPr>
      <p:grpSpPr>
        <a:xfrm>
          <a:off x="0" y="0"/>
          <a:ext cx="0" cy="0"/>
          <a:chOff x="0" y="0"/>
          <a:chExt cx="0" cy="0"/>
        </a:xfrm>
      </p:grpSpPr>
      <p:pic>
        <p:nvPicPr>
          <p:cNvPr id="942" name="Google Shape;942;p22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Generic transition – GAH/EAH/SKO 2">
  <p:cSld name="CUSTOM_6_1_1_1_1_1_1_4">
    <p:bg>
      <p:bgPr>
        <a:blipFill>
          <a:blip r:embed="rId2">
            <a:alphaModFix/>
          </a:blip>
          <a:stretch>
            <a:fillRect/>
          </a:stretch>
        </a:blipFill>
        <a:effectLst/>
      </p:bgPr>
    </p:bg>
    <p:spTree>
      <p:nvGrpSpPr>
        <p:cNvPr id="1" name="Shape 943"/>
        <p:cNvGrpSpPr/>
        <p:nvPr/>
      </p:nvGrpSpPr>
      <p:grpSpPr>
        <a:xfrm>
          <a:off x="0" y="0"/>
          <a:ext cx="0" cy="0"/>
          <a:chOff x="0" y="0"/>
          <a:chExt cx="0" cy="0"/>
        </a:xfrm>
      </p:grpSpPr>
      <p:sp>
        <p:nvSpPr>
          <p:cNvPr id="944" name="Google Shape;944;p222"/>
          <p:cNvSpPr txBox="1">
            <a:spLocks noGrp="1"/>
          </p:cNvSpPr>
          <p:nvPr>
            <p:ph type="title"/>
          </p:nvPr>
        </p:nvSpPr>
        <p:spPr>
          <a:xfrm>
            <a:off x="4572000" y="3841500"/>
            <a:ext cx="9144000" cy="26040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7200"/>
              <a:buFont typeface="Inter ExtraBold"/>
              <a:buNone/>
              <a:defRPr sz="7200">
                <a:solidFill>
                  <a:schemeClr val="lt1"/>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945" name="Google Shape;945;p2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42088" y="9335071"/>
            <a:ext cx="3813048" cy="649224"/>
          </a:xfrm>
          <a:prstGeom prst="rect">
            <a:avLst/>
          </a:prstGeom>
          <a:noFill/>
          <a:ln>
            <a:noFill/>
          </a:ln>
        </p:spPr>
      </p:pic>
      <p:grpSp>
        <p:nvGrpSpPr>
          <p:cNvPr id="946" name="Google Shape;946;p222"/>
          <p:cNvGrpSpPr/>
          <p:nvPr/>
        </p:nvGrpSpPr>
        <p:grpSpPr>
          <a:xfrm>
            <a:off x="15410389" y="8492204"/>
            <a:ext cx="2141687" cy="1343092"/>
            <a:chOff x="8006888" y="4567238"/>
            <a:chExt cx="2809875" cy="1762125"/>
          </a:xfrm>
        </p:grpSpPr>
        <p:pic>
          <p:nvPicPr>
            <p:cNvPr id="947" name="Google Shape;947;p222"/>
            <p:cNvPicPr preferRelativeResize="0"/>
            <p:nvPr/>
          </p:nvPicPr>
          <p:blipFill>
            <a:blip r:embed="rId4" cstate="email">
              <a:alphaModFix amt="21000"/>
              <a:extLst>
                <a:ext uri="{28A0092B-C50C-407E-A947-70E740481C1C}">
                  <a14:useLocalDpi xmlns:a14="http://schemas.microsoft.com/office/drawing/2010/main"/>
                </a:ext>
              </a:extLst>
            </a:blip>
            <a:stretch>
              <a:fillRect/>
            </a:stretch>
          </p:blipFill>
          <p:spPr>
            <a:xfrm>
              <a:off x="8526000" y="4567238"/>
              <a:ext cx="1771650" cy="1762125"/>
            </a:xfrm>
            <a:prstGeom prst="rect">
              <a:avLst/>
            </a:prstGeom>
            <a:noFill/>
            <a:ln>
              <a:noFill/>
            </a:ln>
          </p:spPr>
        </p:pic>
        <p:pic>
          <p:nvPicPr>
            <p:cNvPr id="948" name="Google Shape;948;p22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006888" y="5114925"/>
              <a:ext cx="2809875" cy="666750"/>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103"/>
        <p:cNvGrpSpPr/>
        <p:nvPr/>
      </p:nvGrpSpPr>
      <p:grpSpPr>
        <a:xfrm>
          <a:off x="0" y="0"/>
          <a:ext cx="0" cy="0"/>
          <a:chOff x="0" y="0"/>
          <a:chExt cx="0" cy="0"/>
        </a:xfrm>
      </p:grpSpPr>
      <p:pic>
        <p:nvPicPr>
          <p:cNvPr id="104" name="Google Shape;104;p2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05" name="Google Shape;105;p23"/>
          <p:cNvSpPr txBox="1">
            <a:spLocks noGrp="1"/>
          </p:cNvSpPr>
          <p:nvPr>
            <p:ph type="title"/>
          </p:nvPr>
        </p:nvSpPr>
        <p:spPr>
          <a:xfrm>
            <a:off x="2171694" y="4290600"/>
            <a:ext cx="4425600" cy="1705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FFFFFF"/>
              </a:buClr>
              <a:buSzPts val="5200"/>
              <a:buNone/>
              <a:defRPr sz="5200">
                <a:solidFill>
                  <a:srgbClr val="FFFFFF"/>
                </a:solidFill>
              </a:defRPr>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1368">
          <p15:clr>
            <a:srgbClr val="E46962"/>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Observability Transition slide - left aligned -blue">
  <p:cSld name="Blank White_1_1_1_1_1_1_1">
    <p:spTree>
      <p:nvGrpSpPr>
        <p:cNvPr id="1" name="Shape 949"/>
        <p:cNvGrpSpPr/>
        <p:nvPr/>
      </p:nvGrpSpPr>
      <p:grpSpPr>
        <a:xfrm>
          <a:off x="0" y="0"/>
          <a:ext cx="0" cy="0"/>
          <a:chOff x="0" y="0"/>
          <a:chExt cx="0" cy="0"/>
        </a:xfrm>
      </p:grpSpPr>
      <p:pic>
        <p:nvPicPr>
          <p:cNvPr id="950" name="Google Shape;950;p22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53560" y="-24675"/>
            <a:ext cx="18515599" cy="10415025"/>
          </a:xfrm>
          <a:prstGeom prst="rect">
            <a:avLst/>
          </a:prstGeom>
          <a:noFill/>
          <a:ln>
            <a:noFill/>
          </a:ln>
        </p:spPr>
      </p:pic>
      <p:sp>
        <p:nvSpPr>
          <p:cNvPr id="951" name="Google Shape;951;p223"/>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952" name="Google Shape;952;p223"/>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pic>
        <p:nvPicPr>
          <p:cNvPr id="953" name="Google Shape;953;p223"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Blank - logo">
  <p:cSld name="Blank White_1_1_1_1_1_1_1_2_1_1_1_1_1">
    <p:spTree>
      <p:nvGrpSpPr>
        <p:cNvPr id="1" name="Shape 954"/>
        <p:cNvGrpSpPr/>
        <p:nvPr/>
      </p:nvGrpSpPr>
      <p:grpSpPr>
        <a:xfrm>
          <a:off x="0" y="0"/>
          <a:ext cx="0" cy="0"/>
          <a:chOff x="0" y="0"/>
          <a:chExt cx="0" cy="0"/>
        </a:xfrm>
      </p:grpSpPr>
      <p:pic>
        <p:nvPicPr>
          <p:cNvPr id="955" name="Google Shape;955;p2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956"/>
        <p:cNvGrpSpPr/>
        <p:nvPr/>
      </p:nvGrpSpPr>
      <p:grpSpPr>
        <a:xfrm>
          <a:off x="0" y="0"/>
          <a:ext cx="0" cy="0"/>
          <a:chOff x="0" y="0"/>
          <a:chExt cx="0" cy="0"/>
        </a:xfrm>
      </p:grpSpPr>
      <p:sp>
        <p:nvSpPr>
          <p:cNvPr id="957" name="Google Shape;957;p225"/>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Autofit/>
          </a:bodyPr>
          <a:lstStyle>
            <a:lvl1pPr lvl="0" algn="ctr" rtl="0">
              <a:spcBef>
                <a:spcPts val="0"/>
              </a:spcBef>
              <a:spcAft>
                <a:spcPts val="0"/>
              </a:spcAft>
              <a:buSzPts val="10400"/>
              <a:buNone/>
              <a:defRPr sz="10400"/>
            </a:lvl1pPr>
            <a:lvl2pPr lvl="1" algn="ctr" rtl="0">
              <a:spcBef>
                <a:spcPts val="0"/>
              </a:spcBef>
              <a:spcAft>
                <a:spcPts val="0"/>
              </a:spcAft>
              <a:buSzPts val="10400"/>
              <a:buNone/>
              <a:defRPr sz="10400"/>
            </a:lvl2pPr>
            <a:lvl3pPr lvl="2" algn="ctr" rtl="0">
              <a:spcBef>
                <a:spcPts val="0"/>
              </a:spcBef>
              <a:spcAft>
                <a:spcPts val="0"/>
              </a:spcAft>
              <a:buSzPts val="10400"/>
              <a:buNone/>
              <a:defRPr sz="10400"/>
            </a:lvl3pPr>
            <a:lvl4pPr lvl="3" algn="ctr" rtl="0">
              <a:spcBef>
                <a:spcPts val="0"/>
              </a:spcBef>
              <a:spcAft>
                <a:spcPts val="0"/>
              </a:spcAft>
              <a:buSzPts val="10400"/>
              <a:buNone/>
              <a:defRPr sz="10400"/>
            </a:lvl4pPr>
            <a:lvl5pPr lvl="4" algn="ctr" rtl="0">
              <a:spcBef>
                <a:spcPts val="0"/>
              </a:spcBef>
              <a:spcAft>
                <a:spcPts val="0"/>
              </a:spcAft>
              <a:buSzPts val="10400"/>
              <a:buNone/>
              <a:defRPr sz="10400"/>
            </a:lvl5pPr>
            <a:lvl6pPr lvl="5" algn="ctr" rtl="0">
              <a:spcBef>
                <a:spcPts val="0"/>
              </a:spcBef>
              <a:spcAft>
                <a:spcPts val="0"/>
              </a:spcAft>
              <a:buSzPts val="10400"/>
              <a:buNone/>
              <a:defRPr sz="10400"/>
            </a:lvl6pPr>
            <a:lvl7pPr lvl="6" algn="ctr" rtl="0">
              <a:spcBef>
                <a:spcPts val="0"/>
              </a:spcBef>
              <a:spcAft>
                <a:spcPts val="0"/>
              </a:spcAft>
              <a:buSzPts val="10400"/>
              <a:buNone/>
              <a:defRPr sz="10400"/>
            </a:lvl7pPr>
            <a:lvl8pPr lvl="7" algn="ctr" rtl="0">
              <a:spcBef>
                <a:spcPts val="0"/>
              </a:spcBef>
              <a:spcAft>
                <a:spcPts val="0"/>
              </a:spcAft>
              <a:buSzPts val="10400"/>
              <a:buNone/>
              <a:defRPr sz="10400"/>
            </a:lvl8pPr>
            <a:lvl9pPr lvl="8" algn="ctr" rtl="0">
              <a:spcBef>
                <a:spcPts val="0"/>
              </a:spcBef>
              <a:spcAft>
                <a:spcPts val="0"/>
              </a:spcAft>
              <a:buSzPts val="10400"/>
              <a:buNone/>
              <a:defRPr sz="10400"/>
            </a:lvl9pPr>
          </a:lstStyle>
          <a:p>
            <a:endParaRPr/>
          </a:p>
        </p:txBody>
      </p:sp>
      <p:sp>
        <p:nvSpPr>
          <p:cNvPr id="958" name="Google Shape;958;p225"/>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959" name="Google Shape;959;p22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ransition slide- blank - generic, dark 1">
  <p:cSld name="CUSTOM_4_1_2">
    <p:bg>
      <p:bgPr>
        <a:solidFill>
          <a:srgbClr val="20377D"/>
        </a:solidFill>
        <a:effectLst/>
      </p:bgPr>
    </p:bg>
    <p:spTree>
      <p:nvGrpSpPr>
        <p:cNvPr id="1" name="Shape 960"/>
        <p:cNvGrpSpPr/>
        <p:nvPr/>
      </p:nvGrpSpPr>
      <p:grpSpPr>
        <a:xfrm>
          <a:off x="0" y="0"/>
          <a:ext cx="0" cy="0"/>
          <a:chOff x="0" y="0"/>
          <a:chExt cx="0" cy="0"/>
        </a:xfrm>
      </p:grpSpPr>
      <p:pic>
        <p:nvPicPr>
          <p:cNvPr id="961" name="Google Shape;961;p22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Body slide - Dark - center aligned - two lines">
  <p:cSld name="Blank White_1_1_1_1_1_1_1_2_1_1_1_1_2">
    <p:bg>
      <p:bgPr>
        <a:solidFill>
          <a:schemeClr val="lt2"/>
        </a:solidFill>
        <a:effectLst/>
      </p:bgPr>
    </p:bg>
    <p:spTree>
      <p:nvGrpSpPr>
        <p:cNvPr id="1" name="Shape 962"/>
        <p:cNvGrpSpPr/>
        <p:nvPr/>
      </p:nvGrpSpPr>
      <p:grpSpPr>
        <a:xfrm>
          <a:off x="0" y="0"/>
          <a:ext cx="0" cy="0"/>
          <a:chOff x="0" y="0"/>
          <a:chExt cx="0" cy="0"/>
        </a:xfrm>
      </p:grpSpPr>
      <p:sp>
        <p:nvSpPr>
          <p:cNvPr id="963" name="Google Shape;963;p227"/>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4800"/>
              <a:buFont typeface="Inter ExtraBold"/>
              <a:buNone/>
              <a:defRPr sz="4800">
                <a:solidFill>
                  <a:schemeClr val="lt1"/>
                </a:solidFill>
                <a:latin typeface="Inter ExtraBold"/>
                <a:ea typeface="Inter ExtraBold"/>
                <a:cs typeface="Inter ExtraBold"/>
                <a:sym typeface="Inter ExtraBold"/>
              </a:defRPr>
            </a:lvl1pPr>
            <a:lvl2pPr lvl="1" rtl="0">
              <a:spcBef>
                <a:spcPts val="0"/>
              </a:spcBef>
              <a:spcAft>
                <a:spcPts val="0"/>
              </a:spcAft>
              <a:buClr>
                <a:schemeClr val="lt1"/>
              </a:buClr>
              <a:buSzPts val="56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56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56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56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56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56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56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5600"/>
              <a:buFont typeface="Inter"/>
              <a:buNone/>
              <a:defRPr>
                <a:solidFill>
                  <a:schemeClr val="lt1"/>
                </a:solidFill>
                <a:latin typeface="Inter"/>
                <a:ea typeface="Inter"/>
                <a:cs typeface="Inter"/>
                <a:sym typeface="Inter"/>
              </a:defRPr>
            </a:lvl9pPr>
          </a:lstStyle>
          <a:p>
            <a:endParaRPr/>
          </a:p>
        </p:txBody>
      </p:sp>
      <p:sp>
        <p:nvSpPr>
          <p:cNvPr id="964" name="Google Shape;964;p227"/>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965" name="Google Shape;965;p22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90"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Transition slide- left-aligned, dark, blank">
  <p:cSld name="CUSTOM_4_2_1">
    <p:bg>
      <p:bgPr>
        <a:solidFill>
          <a:srgbClr val="20377D"/>
        </a:solidFill>
        <a:effectLst/>
      </p:bgPr>
    </p:bg>
    <p:spTree>
      <p:nvGrpSpPr>
        <p:cNvPr id="1" name="Shape 966"/>
        <p:cNvGrpSpPr/>
        <p:nvPr/>
      </p:nvGrpSpPr>
      <p:grpSpPr>
        <a:xfrm>
          <a:off x="0" y="0"/>
          <a:ext cx="0" cy="0"/>
          <a:chOff x="0" y="0"/>
          <a:chExt cx="0" cy="0"/>
        </a:xfrm>
      </p:grpSpPr>
      <p:sp>
        <p:nvSpPr>
          <p:cNvPr id="967" name="Google Shape;967;p228"/>
          <p:cNvSpPr txBox="1">
            <a:spLocks noGrp="1"/>
          </p:cNvSpPr>
          <p:nvPr>
            <p:ph type="title"/>
          </p:nvPr>
        </p:nvSpPr>
        <p:spPr>
          <a:xfrm>
            <a:off x="1143000" y="964825"/>
            <a:ext cx="13753200" cy="16206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968" name="Google Shape;968;p22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72">
          <p15:clr>
            <a:srgbClr val="FA7B17"/>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Generic transition – color">
  <p:cSld name="CUSTOM_6">
    <p:spTree>
      <p:nvGrpSpPr>
        <p:cNvPr id="1" name="Shape 969"/>
        <p:cNvGrpSpPr/>
        <p:nvPr/>
      </p:nvGrpSpPr>
      <p:grpSpPr>
        <a:xfrm>
          <a:off x="0" y="0"/>
          <a:ext cx="0" cy="0"/>
          <a:chOff x="0" y="0"/>
          <a:chExt cx="0" cy="0"/>
        </a:xfrm>
      </p:grpSpPr>
      <p:pic>
        <p:nvPicPr>
          <p:cNvPr id="970" name="Google Shape;970;p22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5" cy="10286991"/>
          </a:xfrm>
          <a:prstGeom prst="rect">
            <a:avLst/>
          </a:prstGeom>
          <a:noFill/>
          <a:ln>
            <a:noFill/>
          </a:ln>
        </p:spPr>
      </p:pic>
      <p:sp>
        <p:nvSpPr>
          <p:cNvPr id="971" name="Google Shape;971;p229"/>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972" name="Google Shape;972;p229"/>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Split layout - teal">
  <p:cSld name="TITLE_AND_BODY_1_1">
    <p:spTree>
      <p:nvGrpSpPr>
        <p:cNvPr id="1" name="Shape 973"/>
        <p:cNvGrpSpPr/>
        <p:nvPr/>
      </p:nvGrpSpPr>
      <p:grpSpPr>
        <a:xfrm>
          <a:off x="0" y="0"/>
          <a:ext cx="0" cy="0"/>
          <a:chOff x="0" y="0"/>
          <a:chExt cx="0" cy="0"/>
        </a:xfrm>
      </p:grpSpPr>
      <p:sp>
        <p:nvSpPr>
          <p:cNvPr id="974" name="Google Shape;974;p230"/>
          <p:cNvSpPr/>
          <p:nvPr/>
        </p:nvSpPr>
        <p:spPr>
          <a:xfrm>
            <a:off x="8014200" y="0"/>
            <a:ext cx="10273800" cy="10287000"/>
          </a:xfrm>
          <a:prstGeom prst="rect">
            <a:avLst/>
          </a:prstGeom>
          <a:solidFill>
            <a:srgbClr val="54BCB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75" name="Google Shape;975;p230"/>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Split layout - blue">
  <p:cSld name="TITLE_AND_BODY_1_1_1">
    <p:spTree>
      <p:nvGrpSpPr>
        <p:cNvPr id="1" name="Shape 976"/>
        <p:cNvGrpSpPr/>
        <p:nvPr/>
      </p:nvGrpSpPr>
      <p:grpSpPr>
        <a:xfrm>
          <a:off x="0" y="0"/>
          <a:ext cx="0" cy="0"/>
          <a:chOff x="0" y="0"/>
          <a:chExt cx="0" cy="0"/>
        </a:xfrm>
      </p:grpSpPr>
      <p:sp>
        <p:nvSpPr>
          <p:cNvPr id="977" name="Google Shape;977;p231"/>
          <p:cNvSpPr/>
          <p:nvPr/>
        </p:nvSpPr>
        <p:spPr>
          <a:xfrm>
            <a:off x="8014200" y="0"/>
            <a:ext cx="10273800" cy="10287000"/>
          </a:xfrm>
          <a:prstGeom prst="rect">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78" name="Google Shape;978;p231"/>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Split layout - darkblue">
  <p:cSld name="TITLE_AND_BODY_1_1_1_2">
    <p:spTree>
      <p:nvGrpSpPr>
        <p:cNvPr id="1" name="Shape 979"/>
        <p:cNvGrpSpPr/>
        <p:nvPr/>
      </p:nvGrpSpPr>
      <p:grpSpPr>
        <a:xfrm>
          <a:off x="0" y="0"/>
          <a:ext cx="0" cy="0"/>
          <a:chOff x="0" y="0"/>
          <a:chExt cx="0" cy="0"/>
        </a:xfrm>
      </p:grpSpPr>
      <p:sp>
        <p:nvSpPr>
          <p:cNvPr id="980" name="Google Shape;980;p232"/>
          <p:cNvSpPr/>
          <p:nvPr/>
        </p:nvSpPr>
        <p:spPr>
          <a:xfrm>
            <a:off x="8014200" y="0"/>
            <a:ext cx="102738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81" name="Google Shape;981;p232"/>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08" name="Google Shape;108;p2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Split layout - darkblue New">
  <p:cSld name="TITLE_AND_BODY_1_1_1_2_1">
    <p:spTree>
      <p:nvGrpSpPr>
        <p:cNvPr id="1" name="Shape 982"/>
        <p:cNvGrpSpPr/>
        <p:nvPr/>
      </p:nvGrpSpPr>
      <p:grpSpPr>
        <a:xfrm>
          <a:off x="0" y="0"/>
          <a:ext cx="0" cy="0"/>
          <a:chOff x="0" y="0"/>
          <a:chExt cx="0" cy="0"/>
        </a:xfrm>
      </p:grpSpPr>
      <p:sp>
        <p:nvSpPr>
          <p:cNvPr id="983" name="Google Shape;983;p233"/>
          <p:cNvSpPr/>
          <p:nvPr/>
        </p:nvSpPr>
        <p:spPr>
          <a:xfrm>
            <a:off x="8014200" y="-24325"/>
            <a:ext cx="10273800" cy="103116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984"/>
        <p:cNvGrpSpPr/>
        <p:nvPr/>
      </p:nvGrpSpPr>
      <p:grpSpPr>
        <a:xfrm>
          <a:off x="0" y="0"/>
          <a:ext cx="0" cy="0"/>
          <a:chOff x="0" y="0"/>
          <a:chExt cx="0" cy="0"/>
        </a:xfrm>
      </p:grpSpPr>
      <p:sp>
        <p:nvSpPr>
          <p:cNvPr id="985" name="Google Shape;985;p23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ElasticON blank">
  <p:cSld name="CUSTOM_8">
    <p:bg>
      <p:bgPr>
        <a:blipFill>
          <a:blip r:embed="rId2">
            <a:alphaModFix/>
          </a:blip>
          <a:stretch>
            <a:fillRect/>
          </a:stretch>
        </a:blipFill>
        <a:effectLst/>
      </p:bgPr>
    </p:bg>
    <p:spTree>
      <p:nvGrpSpPr>
        <p:cNvPr id="1" name="Shape 986"/>
        <p:cNvGrpSpPr/>
        <p:nvPr/>
      </p:nvGrpSpPr>
      <p:grpSpPr>
        <a:xfrm>
          <a:off x="0" y="0"/>
          <a:ext cx="0" cy="0"/>
          <a:chOff x="0" y="0"/>
          <a:chExt cx="0" cy="0"/>
        </a:xfrm>
      </p:grpSpPr>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Observability body slide - left aligned -white">
  <p:cSld name="Blank White_1_1_1_1_1_1_1_2">
    <p:spTree>
      <p:nvGrpSpPr>
        <p:cNvPr id="1" name="Shape 987"/>
        <p:cNvGrpSpPr/>
        <p:nvPr/>
      </p:nvGrpSpPr>
      <p:grpSpPr>
        <a:xfrm>
          <a:off x="0" y="0"/>
          <a:ext cx="0" cy="0"/>
          <a:chOff x="0" y="0"/>
          <a:chExt cx="0" cy="0"/>
        </a:xfrm>
      </p:grpSpPr>
      <p:pic>
        <p:nvPicPr>
          <p:cNvPr id="988" name="Google Shape;988;p23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7" y="-24667"/>
            <a:ext cx="18288056" cy="10287003"/>
          </a:xfrm>
          <a:prstGeom prst="rect">
            <a:avLst/>
          </a:prstGeom>
          <a:noFill/>
          <a:ln>
            <a:noFill/>
          </a:ln>
        </p:spPr>
      </p:pic>
      <p:sp>
        <p:nvSpPr>
          <p:cNvPr id="989" name="Google Shape;989;p236"/>
          <p:cNvSpPr txBox="1">
            <a:spLocks noGrp="1"/>
          </p:cNvSpPr>
          <p:nvPr>
            <p:ph type="title"/>
          </p:nvPr>
        </p:nvSpPr>
        <p:spPr>
          <a:xfrm>
            <a:off x="1143000" y="951909"/>
            <a:ext cx="14473800" cy="8964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990" name="Google Shape;990;p236"/>
          <p:cNvSpPr txBox="1">
            <a:spLocks noGrp="1"/>
          </p:cNvSpPr>
          <p:nvPr>
            <p:ph type="subTitle" idx="1"/>
          </p:nvPr>
        </p:nvSpPr>
        <p:spPr>
          <a:xfrm>
            <a:off x="1143000" y="184847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991" name="Google Shape;991;p236"/>
          <p:cNvSpPr txBox="1">
            <a:spLocks noGrp="1"/>
          </p:cNvSpPr>
          <p:nvPr>
            <p:ph type="body" idx="2"/>
          </p:nvPr>
        </p:nvSpPr>
        <p:spPr>
          <a:xfrm>
            <a:off x="1143000" y="257280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992" name="Google Shape;992;p2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6599" y="9382252"/>
            <a:ext cx="1411256"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Sidebar-graphics 1">
  <p:cSld name="CUSTOM_1_3">
    <p:spTree>
      <p:nvGrpSpPr>
        <p:cNvPr id="1" name="Shape 993"/>
        <p:cNvGrpSpPr/>
        <p:nvPr/>
      </p:nvGrpSpPr>
      <p:grpSpPr>
        <a:xfrm>
          <a:off x="0" y="0"/>
          <a:ext cx="0" cy="0"/>
          <a:chOff x="0" y="0"/>
          <a:chExt cx="0" cy="0"/>
        </a:xfrm>
      </p:grpSpPr>
      <p:sp>
        <p:nvSpPr>
          <p:cNvPr id="994" name="Google Shape;994;p237"/>
          <p:cNvSpPr/>
          <p:nvPr/>
        </p:nvSpPr>
        <p:spPr>
          <a:xfrm>
            <a:off x="0" y="0"/>
            <a:ext cx="7147200" cy="10287000"/>
          </a:xfrm>
          <a:prstGeom prst="rect">
            <a:avLst/>
          </a:prstGeom>
          <a:solidFill>
            <a:srgbClr val="20377D"/>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95" name="Google Shape;995;p237"/>
          <p:cNvSpPr txBox="1">
            <a:spLocks noGrp="1"/>
          </p:cNvSpPr>
          <p:nvPr>
            <p:ph type="title"/>
          </p:nvPr>
        </p:nvSpPr>
        <p:spPr>
          <a:xfrm>
            <a:off x="1155850" y="3364800"/>
            <a:ext cx="5128800" cy="3829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996" name="Google Shape;996;p23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6599" y="9382252"/>
            <a:ext cx="1411256" cy="483699"/>
          </a:xfrm>
          <a:prstGeom prst="rect">
            <a:avLst/>
          </a:prstGeom>
          <a:noFill/>
          <a:ln>
            <a:noFill/>
          </a:ln>
        </p:spPr>
      </p:pic>
      <p:sp>
        <p:nvSpPr>
          <p:cNvPr id="997" name="Google Shape;997;p237"/>
          <p:cNvSpPr/>
          <p:nvPr/>
        </p:nvSpPr>
        <p:spPr>
          <a:xfrm>
            <a:off x="0" y="758400"/>
            <a:ext cx="1288200" cy="2604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98" name="Google Shape;998;p237"/>
          <p:cNvSpPr/>
          <p:nvPr/>
        </p:nvSpPr>
        <p:spPr>
          <a:xfrm>
            <a:off x="0" y="1438500"/>
            <a:ext cx="1825200" cy="2604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99" name="Google Shape;999;p237"/>
          <p:cNvSpPr/>
          <p:nvPr/>
        </p:nvSpPr>
        <p:spPr>
          <a:xfrm>
            <a:off x="2057400" y="1438500"/>
            <a:ext cx="268800" cy="2604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000" name="Google Shape;1000;p2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a:off x="4553299" y="9690975"/>
            <a:ext cx="1180501" cy="588199"/>
          </a:xfrm>
          <a:prstGeom prst="rect">
            <a:avLst/>
          </a:prstGeom>
          <a:noFill/>
          <a:ln>
            <a:noFill/>
          </a:ln>
        </p:spPr>
      </p:pic>
    </p:spTree>
  </p:cSld>
  <p:clrMapOvr>
    <a:masterClrMapping/>
  </p:clrMapOvr>
  <p:extLst>
    <p:ext uri="{DCECCB84-F9BA-43D5-87BE-67443E8EF086}">
      <p15:sldGuideLst xmlns:p15="http://schemas.microsoft.com/office/powerpoint/2012/main">
        <p15:guide id="1" pos="714">
          <p15:clr>
            <a:srgbClr val="FA7B17"/>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Transition slide- center-aligned, generic, dark  1">
  <p:cSld name="CUSTOM_4_2">
    <p:bg>
      <p:bgPr>
        <a:solidFill>
          <a:srgbClr val="20377D"/>
        </a:solidFill>
        <a:effectLst/>
      </p:bgPr>
    </p:bg>
    <p:spTree>
      <p:nvGrpSpPr>
        <p:cNvPr id="1" name="Shape 1001"/>
        <p:cNvGrpSpPr/>
        <p:nvPr/>
      </p:nvGrpSpPr>
      <p:grpSpPr>
        <a:xfrm>
          <a:off x="0" y="0"/>
          <a:ext cx="0" cy="0"/>
          <a:chOff x="0" y="0"/>
          <a:chExt cx="0" cy="0"/>
        </a:xfrm>
      </p:grpSpPr>
      <p:sp>
        <p:nvSpPr>
          <p:cNvPr id="1002" name="Google Shape;1002;p238"/>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03" name="Google Shape;1003;p238"/>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04" name="Google Shape;1004;p238"/>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005" name="Google Shape;1005;p23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1006" name="Google Shape;1006;p238"/>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07" name="Google Shape;1007;p238"/>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08" name="Google Shape;1008;p238"/>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009" name="Google Shape;1009;p238"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Transition slide- center-aligned, generic, dark  2">
  <p:cSld name="CUSTOM_4_3">
    <p:bg>
      <p:bgPr>
        <a:solidFill>
          <a:srgbClr val="20377D"/>
        </a:solidFill>
        <a:effectLst/>
      </p:bgPr>
    </p:bg>
    <p:spTree>
      <p:nvGrpSpPr>
        <p:cNvPr id="1" name="Shape 1010"/>
        <p:cNvGrpSpPr/>
        <p:nvPr/>
      </p:nvGrpSpPr>
      <p:grpSpPr>
        <a:xfrm>
          <a:off x="0" y="0"/>
          <a:ext cx="0" cy="0"/>
          <a:chOff x="0" y="0"/>
          <a:chExt cx="0" cy="0"/>
        </a:xfrm>
      </p:grpSpPr>
      <p:sp>
        <p:nvSpPr>
          <p:cNvPr id="1011" name="Google Shape;1011;p239"/>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12" name="Google Shape;1012;p239"/>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13" name="Google Shape;1013;p239"/>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014" name="Google Shape;1014;p23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1015" name="Google Shape;1015;p239"/>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16" name="Google Shape;1016;p239"/>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17" name="Google Shape;1017;p239"/>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018" name="Google Shape;1018;p239"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0377D"/>
        </a:solidFill>
        <a:effectLst/>
      </p:bgPr>
    </p:bg>
    <p:spTree>
      <p:nvGrpSpPr>
        <p:cNvPr id="1" name="Shape 1019"/>
        <p:cNvGrpSpPr/>
        <p:nvPr/>
      </p:nvGrpSpPr>
      <p:grpSpPr>
        <a:xfrm>
          <a:off x="0" y="0"/>
          <a:ext cx="0" cy="0"/>
          <a:chOff x="0" y="0"/>
          <a:chExt cx="0" cy="0"/>
        </a:xfrm>
      </p:grpSpPr>
      <p:pic>
        <p:nvPicPr>
          <p:cNvPr id="1020" name="Google Shape;1020;p240" descr="Google Shape;31;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
        <p:nvSpPr>
          <p:cNvPr id="1021" name="Google Shape;1021;p240"/>
          <p:cNvSpPr txBox="1">
            <a:spLocks noGrp="1"/>
          </p:cNvSpPr>
          <p:nvPr>
            <p:ph type="sldNum" idx="12"/>
          </p:nvPr>
        </p:nvSpPr>
        <p:spPr>
          <a:xfrm>
            <a:off x="457408" y="9326450"/>
            <a:ext cx="506400" cy="787200"/>
          </a:xfrm>
          <a:prstGeom prst="rect">
            <a:avLst/>
          </a:prstGeom>
          <a:noFill/>
          <a:ln>
            <a:noFill/>
          </a:ln>
        </p:spPr>
        <p:txBody>
          <a:bodyPr spcFirstLastPara="1" wrap="square" lIns="182850" tIns="182850" rIns="182850" bIns="18285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Transition slide- center-aligned, generic, dark  3">
  <p:cSld name="CUSTOM_4_4">
    <p:bg>
      <p:bgPr>
        <a:solidFill>
          <a:srgbClr val="20377D"/>
        </a:solidFill>
        <a:effectLst/>
      </p:bgPr>
    </p:bg>
    <p:spTree>
      <p:nvGrpSpPr>
        <p:cNvPr id="1" name="Shape 1022"/>
        <p:cNvGrpSpPr/>
        <p:nvPr/>
      </p:nvGrpSpPr>
      <p:grpSpPr>
        <a:xfrm>
          <a:off x="0" y="0"/>
          <a:ext cx="0" cy="0"/>
          <a:chOff x="0" y="0"/>
          <a:chExt cx="0" cy="0"/>
        </a:xfrm>
      </p:grpSpPr>
      <p:sp>
        <p:nvSpPr>
          <p:cNvPr id="1023" name="Google Shape;1023;p241"/>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24" name="Google Shape;1024;p241"/>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25" name="Google Shape;1025;p241"/>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026" name="Google Shape;1026;p2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1027" name="Google Shape;1027;p241"/>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28" name="Google Shape;1028;p241"/>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29" name="Google Shape;1029;p241"/>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030" name="Google Shape;1030;p241"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1035"/>
        <p:cNvGrpSpPr/>
        <p:nvPr/>
      </p:nvGrpSpPr>
      <p:grpSpPr>
        <a:xfrm>
          <a:off x="0" y="0"/>
          <a:ext cx="0" cy="0"/>
          <a:chOff x="0" y="0"/>
          <a:chExt cx="0" cy="0"/>
        </a:xfrm>
      </p:grpSpPr>
      <p:pic>
        <p:nvPicPr>
          <p:cNvPr id="1036" name="Google Shape;1036;p24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 y="22860"/>
            <a:ext cx="18288002" cy="10241280"/>
          </a:xfrm>
          <a:prstGeom prst="rect">
            <a:avLst/>
          </a:prstGeom>
          <a:noFill/>
          <a:ln>
            <a:noFill/>
          </a:ln>
        </p:spPr>
      </p:pic>
      <p:sp>
        <p:nvSpPr>
          <p:cNvPr id="1037" name="Google Shape;1037;p243"/>
          <p:cNvSpPr txBox="1">
            <a:spLocks noGrp="1"/>
          </p:cNvSpPr>
          <p:nvPr>
            <p:ph type="title"/>
          </p:nvPr>
        </p:nvSpPr>
        <p:spPr>
          <a:xfrm>
            <a:off x="1832089" y="4230050"/>
            <a:ext cx="10424100" cy="1839000"/>
          </a:xfrm>
          <a:prstGeom prst="rect">
            <a:avLst/>
          </a:prstGeom>
        </p:spPr>
        <p:txBody>
          <a:bodyPr spcFirstLastPara="1" wrap="square" lIns="0" tIns="0" rIns="0" bIns="0" anchor="t" anchorCtr="0">
            <a:spAutoFit/>
          </a:bodyPr>
          <a:lstStyle>
            <a:lvl1pPr lvl="0" rtl="0">
              <a:spcBef>
                <a:spcPts val="0"/>
              </a:spcBef>
              <a:spcAft>
                <a:spcPts val="0"/>
              </a:spcAft>
              <a:buClr>
                <a:srgbClr val="FFFFFF"/>
              </a:buClr>
              <a:buSzPts val="6800"/>
              <a:buNone/>
              <a:defRPr sz="6800">
                <a:solidFill>
                  <a:srgbClr val="FFFFFF"/>
                </a:solidFill>
              </a:defRPr>
            </a:lvl1pPr>
            <a:lvl2pPr lvl="1" rtl="0">
              <a:spcBef>
                <a:spcPts val="120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a:endParaRPr/>
          </a:p>
        </p:txBody>
      </p:sp>
      <p:sp>
        <p:nvSpPr>
          <p:cNvPr id="1038" name="Google Shape;1038;p243"/>
          <p:cNvSpPr txBox="1">
            <a:spLocks noGrp="1"/>
          </p:cNvSpPr>
          <p:nvPr>
            <p:ph type="subTitle" idx="1"/>
          </p:nvPr>
        </p:nvSpPr>
        <p:spPr>
          <a:xfrm>
            <a:off x="1832089" y="6721450"/>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
        <p:nvSpPr>
          <p:cNvPr id="1039" name="Google Shape;1039;p243"/>
          <p:cNvSpPr txBox="1">
            <a:spLocks noGrp="1"/>
          </p:cNvSpPr>
          <p:nvPr>
            <p:ph type="subTitle" idx="2"/>
          </p:nvPr>
        </p:nvSpPr>
        <p:spPr>
          <a:xfrm>
            <a:off x="1832089" y="7616952"/>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1040" name="Google Shape;1040;p24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32100" y="2013400"/>
            <a:ext cx="5847548" cy="951325"/>
          </a:xfrm>
          <a:prstGeom prst="rect">
            <a:avLst/>
          </a:prstGeom>
          <a:noFill/>
          <a:ln>
            <a:noFill/>
          </a:ln>
        </p:spPr>
      </p:pic>
    </p:spTree>
  </p:cSld>
  <p:clrMapOvr>
    <a:masterClrMapping/>
  </p:clrMapOvr>
  <p:extLst>
    <p:ext uri="{DCECCB84-F9BA-43D5-87BE-67443E8EF086}">
      <p15:sldGuideLst xmlns:p15="http://schemas.microsoft.com/office/powerpoint/2012/main">
        <p15:guide id="1" pos="1154">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109"/>
        <p:cNvGrpSpPr/>
        <p:nvPr/>
      </p:nvGrpSpPr>
      <p:grpSpPr>
        <a:xfrm>
          <a:off x="0" y="0"/>
          <a:ext cx="0" cy="0"/>
          <a:chOff x="0" y="0"/>
          <a:chExt cx="0" cy="0"/>
        </a:xfrm>
      </p:grpSpPr>
      <p:sp>
        <p:nvSpPr>
          <p:cNvPr id="110" name="Google Shape;110;p25"/>
          <p:cNvSpPr/>
          <p:nvPr/>
        </p:nvSpPr>
        <p:spPr>
          <a:xfrm rot="-5400000">
            <a:off x="8628725" y="630450"/>
            <a:ext cx="10317600" cy="9026100"/>
          </a:xfrm>
          <a:prstGeom prst="round2SameRect">
            <a:avLst>
              <a:gd name="adj1" fmla="val 1328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5"/>
          <p:cNvSpPr/>
          <p:nvPr/>
        </p:nvSpPr>
        <p:spPr>
          <a:xfrm>
            <a:off x="13822575" y="3499475"/>
            <a:ext cx="103200" cy="171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5"/>
          <p:cNvSpPr txBox="1">
            <a:spLocks noGrp="1"/>
          </p:cNvSpPr>
          <p:nvPr>
            <p:ph type="title"/>
          </p:nvPr>
        </p:nvSpPr>
        <p:spPr>
          <a:xfrm>
            <a:off x="1371600" y="4250899"/>
            <a:ext cx="6930000" cy="1620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3" name="Google Shape;113;p25"/>
          <p:cNvSpPr txBox="1">
            <a:spLocks noGrp="1"/>
          </p:cNvSpPr>
          <p:nvPr>
            <p:ph type="subTitle" idx="1"/>
          </p:nvPr>
        </p:nvSpPr>
        <p:spPr>
          <a:xfrm>
            <a:off x="1371600" y="6176323"/>
            <a:ext cx="59295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1041"/>
        <p:cNvGrpSpPr/>
        <p:nvPr/>
      </p:nvGrpSpPr>
      <p:grpSpPr>
        <a:xfrm>
          <a:off x="0" y="0"/>
          <a:ext cx="0" cy="0"/>
          <a:chOff x="0" y="0"/>
          <a:chExt cx="0" cy="0"/>
        </a:xfrm>
      </p:grpSpPr>
      <p:sp>
        <p:nvSpPr>
          <p:cNvPr id="1042" name="Google Shape;1042;p244"/>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043" name="Google Shape;1043;p244"/>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044" name="Google Shape;1044;p244"/>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1045" name="Google Shape;1045;p24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1046"/>
        <p:cNvGrpSpPr/>
        <p:nvPr/>
      </p:nvGrpSpPr>
      <p:grpSpPr>
        <a:xfrm>
          <a:off x="0" y="0"/>
          <a:ext cx="0" cy="0"/>
          <a:chOff x="0" y="0"/>
          <a:chExt cx="0" cy="0"/>
        </a:xfrm>
      </p:grpSpPr>
      <p:sp>
        <p:nvSpPr>
          <p:cNvPr id="1047" name="Google Shape;1047;p245"/>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048" name="Google Shape;1048;p245"/>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049" name="Google Shape;1049;p245"/>
          <p:cNvSpPr txBox="1">
            <a:spLocks noGrp="1"/>
          </p:cNvSpPr>
          <p:nvPr>
            <p:ph type="title"/>
          </p:nvPr>
        </p:nvSpPr>
        <p:spPr>
          <a:xfrm>
            <a:off x="988650" y="2318745"/>
            <a:ext cx="5163600" cy="10350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4600"/>
              <a:buNone/>
              <a:defRPr sz="4600">
                <a:solidFill>
                  <a:srgbClr val="FFFFFF"/>
                </a:solidFill>
              </a:defRPr>
            </a:lvl1pPr>
            <a:lvl2pPr lvl="1" rtl="0">
              <a:lnSpc>
                <a:spcPct val="115000"/>
              </a:lnSpc>
              <a:spcBef>
                <a:spcPts val="0"/>
              </a:spcBef>
              <a:spcAft>
                <a:spcPts val="0"/>
              </a:spcAft>
              <a:buSzPts val="5400"/>
              <a:buNone/>
              <a:defRPr sz="5400"/>
            </a:lvl2pPr>
            <a:lvl3pPr lvl="2" rtl="0">
              <a:lnSpc>
                <a:spcPct val="115000"/>
              </a:lnSpc>
              <a:spcBef>
                <a:spcPts val="0"/>
              </a:spcBef>
              <a:spcAft>
                <a:spcPts val="0"/>
              </a:spcAft>
              <a:buSzPts val="5400"/>
              <a:buNone/>
              <a:defRPr sz="5400"/>
            </a:lvl3pPr>
            <a:lvl4pPr lvl="3" rtl="0">
              <a:lnSpc>
                <a:spcPct val="115000"/>
              </a:lnSpc>
              <a:spcBef>
                <a:spcPts val="0"/>
              </a:spcBef>
              <a:spcAft>
                <a:spcPts val="0"/>
              </a:spcAft>
              <a:buSzPts val="5400"/>
              <a:buNone/>
              <a:defRPr sz="5400"/>
            </a:lvl4pPr>
            <a:lvl5pPr lvl="4" rtl="0">
              <a:lnSpc>
                <a:spcPct val="115000"/>
              </a:lnSpc>
              <a:spcBef>
                <a:spcPts val="0"/>
              </a:spcBef>
              <a:spcAft>
                <a:spcPts val="0"/>
              </a:spcAft>
              <a:buSzPts val="5400"/>
              <a:buNone/>
              <a:defRPr sz="5400"/>
            </a:lvl5pPr>
            <a:lvl6pPr lvl="5" rtl="0">
              <a:lnSpc>
                <a:spcPct val="115000"/>
              </a:lnSpc>
              <a:spcBef>
                <a:spcPts val="0"/>
              </a:spcBef>
              <a:spcAft>
                <a:spcPts val="0"/>
              </a:spcAft>
              <a:buSzPts val="5400"/>
              <a:buNone/>
              <a:defRPr sz="5400"/>
            </a:lvl6pPr>
            <a:lvl7pPr lvl="6" rtl="0">
              <a:lnSpc>
                <a:spcPct val="115000"/>
              </a:lnSpc>
              <a:spcBef>
                <a:spcPts val="0"/>
              </a:spcBef>
              <a:spcAft>
                <a:spcPts val="0"/>
              </a:spcAft>
              <a:buSzPts val="5400"/>
              <a:buNone/>
              <a:defRPr sz="5400"/>
            </a:lvl7pPr>
            <a:lvl8pPr lvl="7" rtl="0">
              <a:lnSpc>
                <a:spcPct val="115000"/>
              </a:lnSpc>
              <a:spcBef>
                <a:spcPts val="0"/>
              </a:spcBef>
              <a:spcAft>
                <a:spcPts val="0"/>
              </a:spcAft>
              <a:buSzPts val="5400"/>
              <a:buNone/>
              <a:defRPr sz="5400"/>
            </a:lvl8pPr>
            <a:lvl9pPr lvl="8" rtl="0">
              <a:lnSpc>
                <a:spcPct val="115000"/>
              </a:lnSpc>
              <a:spcBef>
                <a:spcPts val="0"/>
              </a:spcBef>
              <a:spcAft>
                <a:spcPts val="0"/>
              </a:spcAft>
              <a:buSzPts val="5400"/>
              <a:buNone/>
              <a:defRPr sz="5400"/>
            </a:lvl9pPr>
          </a:lstStyle>
          <a:p>
            <a:endParaRPr/>
          </a:p>
        </p:txBody>
      </p:sp>
      <p:sp>
        <p:nvSpPr>
          <p:cNvPr id="1050" name="Google Shape;1050;p245"/>
          <p:cNvSpPr txBox="1">
            <a:spLocks noGrp="1"/>
          </p:cNvSpPr>
          <p:nvPr>
            <p:ph type="subTitle" idx="1"/>
          </p:nvPr>
        </p:nvSpPr>
        <p:spPr>
          <a:xfrm>
            <a:off x="1076550" y="6934764"/>
            <a:ext cx="4987800" cy="103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
        <p:nvSpPr>
          <p:cNvPr id="1051" name="Google Shape;1051;p245"/>
          <p:cNvSpPr txBox="1">
            <a:spLocks noGrp="1"/>
          </p:cNvSpPr>
          <p:nvPr>
            <p:ph type="subTitle" idx="2"/>
          </p:nvPr>
        </p:nvSpPr>
        <p:spPr>
          <a:xfrm>
            <a:off x="8714383" y="1994305"/>
            <a:ext cx="8208600" cy="6633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1pPr>
            <a:lvl2pPr lvl="1" rtl="0">
              <a:lnSpc>
                <a:spcPct val="115000"/>
              </a:lnSpc>
              <a:spcBef>
                <a:spcPts val="1600"/>
              </a:spcBef>
              <a:spcAft>
                <a:spcPts val="0"/>
              </a:spcAft>
              <a:buSzPts val="2800"/>
              <a:buNone/>
              <a:defRPr sz="2800"/>
            </a:lvl2pPr>
            <a:lvl3pPr lvl="2" rtl="0">
              <a:lnSpc>
                <a:spcPct val="115000"/>
              </a:lnSpc>
              <a:spcBef>
                <a:spcPts val="1600"/>
              </a:spcBef>
              <a:spcAft>
                <a:spcPts val="0"/>
              </a:spcAft>
              <a:buSzPts val="2800"/>
              <a:buNone/>
              <a:defRPr sz="2800"/>
            </a:lvl3pPr>
            <a:lvl4pPr lvl="3" rtl="0">
              <a:lnSpc>
                <a:spcPct val="115000"/>
              </a:lnSpc>
              <a:spcBef>
                <a:spcPts val="1600"/>
              </a:spcBef>
              <a:spcAft>
                <a:spcPts val="0"/>
              </a:spcAft>
              <a:buSzPts val="2800"/>
              <a:buNone/>
              <a:defRPr sz="2800"/>
            </a:lvl4pPr>
            <a:lvl5pPr lvl="4" rtl="0">
              <a:lnSpc>
                <a:spcPct val="115000"/>
              </a:lnSpc>
              <a:spcBef>
                <a:spcPts val="1600"/>
              </a:spcBef>
              <a:spcAft>
                <a:spcPts val="0"/>
              </a:spcAft>
              <a:buSzPts val="2800"/>
              <a:buNone/>
              <a:defRPr sz="2800"/>
            </a:lvl5pPr>
            <a:lvl6pPr lvl="5" rtl="0">
              <a:lnSpc>
                <a:spcPct val="115000"/>
              </a:lnSpc>
              <a:spcBef>
                <a:spcPts val="1600"/>
              </a:spcBef>
              <a:spcAft>
                <a:spcPts val="0"/>
              </a:spcAft>
              <a:buSzPts val="2800"/>
              <a:buNone/>
              <a:defRPr sz="2800"/>
            </a:lvl6pPr>
            <a:lvl7pPr lvl="6" rtl="0">
              <a:lnSpc>
                <a:spcPct val="115000"/>
              </a:lnSpc>
              <a:spcBef>
                <a:spcPts val="1600"/>
              </a:spcBef>
              <a:spcAft>
                <a:spcPts val="0"/>
              </a:spcAft>
              <a:buSzPts val="2800"/>
              <a:buNone/>
              <a:defRPr sz="2800"/>
            </a:lvl7pPr>
            <a:lvl8pPr lvl="7" rtl="0">
              <a:lnSpc>
                <a:spcPct val="115000"/>
              </a:lnSpc>
              <a:spcBef>
                <a:spcPts val="1600"/>
              </a:spcBef>
              <a:spcAft>
                <a:spcPts val="0"/>
              </a:spcAft>
              <a:buSzPts val="2800"/>
              <a:buNone/>
              <a:defRPr sz="2800"/>
            </a:lvl8pPr>
            <a:lvl9pPr lvl="8" rtl="0">
              <a:lnSpc>
                <a:spcPct val="115000"/>
              </a:lnSpc>
              <a:spcBef>
                <a:spcPts val="1600"/>
              </a:spcBef>
              <a:spcAft>
                <a:spcPts val="1600"/>
              </a:spcAft>
              <a:buSzPts val="2800"/>
              <a:buNone/>
              <a:defRPr sz="2800"/>
            </a:lvl9pPr>
          </a:lstStyle>
          <a:p>
            <a:endParaRPr/>
          </a:p>
        </p:txBody>
      </p:sp>
      <p:pic>
        <p:nvPicPr>
          <p:cNvPr id="1052" name="Google Shape;1052;p24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E46962"/>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1053"/>
        <p:cNvGrpSpPr/>
        <p:nvPr/>
      </p:nvGrpSpPr>
      <p:grpSpPr>
        <a:xfrm>
          <a:off x="0" y="0"/>
          <a:ext cx="0" cy="0"/>
          <a:chOff x="0" y="0"/>
          <a:chExt cx="0" cy="0"/>
        </a:xfrm>
      </p:grpSpPr>
      <p:pic>
        <p:nvPicPr>
          <p:cNvPr id="1054" name="Google Shape;1054;p246"/>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055" name="Google Shape;1055;p246"/>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056" name="Google Shape;1056;p246"/>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00000"/>
              </a:lnSpc>
              <a:spcBef>
                <a:spcPts val="1600"/>
              </a:spcBef>
              <a:spcAft>
                <a:spcPts val="0"/>
              </a:spcAft>
              <a:buSzPts val="2600"/>
              <a:buNone/>
              <a:defRPr sz="2600"/>
            </a:lvl2pPr>
            <a:lvl3pPr lvl="2" rtl="0">
              <a:lnSpc>
                <a:spcPct val="100000"/>
              </a:lnSpc>
              <a:spcBef>
                <a:spcPts val="1600"/>
              </a:spcBef>
              <a:spcAft>
                <a:spcPts val="0"/>
              </a:spcAft>
              <a:buSzPts val="2600"/>
              <a:buNone/>
              <a:defRPr sz="2600"/>
            </a:lvl3pPr>
            <a:lvl4pPr lvl="3" rtl="0">
              <a:lnSpc>
                <a:spcPct val="100000"/>
              </a:lnSpc>
              <a:spcBef>
                <a:spcPts val="1600"/>
              </a:spcBef>
              <a:spcAft>
                <a:spcPts val="0"/>
              </a:spcAft>
              <a:buSzPts val="2600"/>
              <a:buNone/>
              <a:defRPr sz="2600"/>
            </a:lvl4pPr>
            <a:lvl5pPr lvl="4" rtl="0">
              <a:lnSpc>
                <a:spcPct val="100000"/>
              </a:lnSpc>
              <a:spcBef>
                <a:spcPts val="1600"/>
              </a:spcBef>
              <a:spcAft>
                <a:spcPts val="0"/>
              </a:spcAft>
              <a:buSzPts val="2600"/>
              <a:buNone/>
              <a:defRPr sz="2600"/>
            </a:lvl5pPr>
            <a:lvl6pPr lvl="5" rtl="0">
              <a:lnSpc>
                <a:spcPct val="100000"/>
              </a:lnSpc>
              <a:spcBef>
                <a:spcPts val="1600"/>
              </a:spcBef>
              <a:spcAft>
                <a:spcPts val="0"/>
              </a:spcAft>
              <a:buSzPts val="2600"/>
              <a:buNone/>
              <a:defRPr sz="2600"/>
            </a:lvl6pPr>
            <a:lvl7pPr lvl="6" rtl="0">
              <a:lnSpc>
                <a:spcPct val="100000"/>
              </a:lnSpc>
              <a:spcBef>
                <a:spcPts val="1600"/>
              </a:spcBef>
              <a:spcAft>
                <a:spcPts val="0"/>
              </a:spcAft>
              <a:buSzPts val="2600"/>
              <a:buNone/>
              <a:defRPr sz="2600"/>
            </a:lvl7pPr>
            <a:lvl8pPr lvl="7" rtl="0">
              <a:lnSpc>
                <a:spcPct val="100000"/>
              </a:lnSpc>
              <a:spcBef>
                <a:spcPts val="1600"/>
              </a:spcBef>
              <a:spcAft>
                <a:spcPts val="0"/>
              </a:spcAft>
              <a:buSzPts val="2600"/>
              <a:buNone/>
              <a:defRPr sz="2600"/>
            </a:lvl8pPr>
            <a:lvl9pPr lvl="8" rtl="0">
              <a:lnSpc>
                <a:spcPct val="100000"/>
              </a:lnSpc>
              <a:spcBef>
                <a:spcPts val="1600"/>
              </a:spcBef>
              <a:spcAft>
                <a:spcPts val="1600"/>
              </a:spcAft>
              <a:buSzPts val="2600"/>
              <a:buNone/>
              <a:defRPr sz="2600"/>
            </a:lvl9pPr>
          </a:lstStyle>
          <a:p>
            <a:endParaRPr/>
          </a:p>
        </p:txBody>
      </p:sp>
      <p:pic>
        <p:nvPicPr>
          <p:cNvPr id="1057" name="Google Shape;1057;p24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1058"/>
        <p:cNvGrpSpPr/>
        <p:nvPr/>
      </p:nvGrpSpPr>
      <p:grpSpPr>
        <a:xfrm>
          <a:off x="0" y="0"/>
          <a:ext cx="0" cy="0"/>
          <a:chOff x="0" y="0"/>
          <a:chExt cx="0" cy="0"/>
        </a:xfrm>
      </p:grpSpPr>
      <p:pic>
        <p:nvPicPr>
          <p:cNvPr id="1059" name="Google Shape;1059;p247"/>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060" name="Google Shape;1060;p2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061" name="Google Shape;1061;p247"/>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062" name="Google Shape;1062;p247"/>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1063"/>
        <p:cNvGrpSpPr/>
        <p:nvPr/>
      </p:nvGrpSpPr>
      <p:grpSpPr>
        <a:xfrm>
          <a:off x="0" y="0"/>
          <a:ext cx="0" cy="0"/>
          <a:chOff x="0" y="0"/>
          <a:chExt cx="0" cy="0"/>
        </a:xfrm>
      </p:grpSpPr>
      <p:sp>
        <p:nvSpPr>
          <p:cNvPr id="1064" name="Google Shape;1064;p248"/>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65" name="Google Shape;1065;p248"/>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066" name="Google Shape;1066;p248"/>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067" name="Google Shape;1067;p24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1068"/>
        <p:cNvGrpSpPr/>
        <p:nvPr/>
      </p:nvGrpSpPr>
      <p:grpSpPr>
        <a:xfrm>
          <a:off x="0" y="0"/>
          <a:ext cx="0" cy="0"/>
          <a:chOff x="0" y="0"/>
          <a:chExt cx="0" cy="0"/>
        </a:xfrm>
      </p:grpSpPr>
      <p:pic>
        <p:nvPicPr>
          <p:cNvPr id="1069" name="Google Shape;1069;p249"/>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070" name="Google Shape;1070;p249"/>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1071" name="Google Shape;1071;p249"/>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072" name="Google Shape;1072;p249"/>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073" name="Google Shape;1073;p24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1074"/>
        <p:cNvGrpSpPr/>
        <p:nvPr/>
      </p:nvGrpSpPr>
      <p:grpSpPr>
        <a:xfrm>
          <a:off x="0" y="0"/>
          <a:ext cx="0" cy="0"/>
          <a:chOff x="0" y="0"/>
          <a:chExt cx="0" cy="0"/>
        </a:xfrm>
      </p:grpSpPr>
      <p:sp>
        <p:nvSpPr>
          <p:cNvPr id="1075" name="Google Shape;1075;p250"/>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pic>
        <p:nvPicPr>
          <p:cNvPr id="1076" name="Google Shape;1076;p25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1077"/>
        <p:cNvGrpSpPr/>
        <p:nvPr/>
      </p:nvGrpSpPr>
      <p:grpSpPr>
        <a:xfrm>
          <a:off x="0" y="0"/>
          <a:ext cx="0" cy="0"/>
          <a:chOff x="0" y="0"/>
          <a:chExt cx="0" cy="0"/>
        </a:xfrm>
      </p:grpSpPr>
      <p:sp>
        <p:nvSpPr>
          <p:cNvPr id="1078" name="Google Shape;1078;p251"/>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79" name="Google Shape;1079;p251"/>
          <p:cNvSpPr txBox="1">
            <a:spLocks noGrp="1"/>
          </p:cNvSpPr>
          <p:nvPr>
            <p:ph type="subTitle" idx="1"/>
          </p:nvPr>
        </p:nvSpPr>
        <p:spPr>
          <a:xfrm>
            <a:off x="1371600" y="3036600"/>
            <a:ext cx="155337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3600"/>
              <a:buFont typeface="Inter"/>
              <a:buNone/>
              <a:defRPr>
                <a:latin typeface="Inter"/>
                <a:ea typeface="Inter"/>
                <a:cs typeface="Inter"/>
                <a:sym typeface="Inter"/>
              </a:defRPr>
            </a:lvl1pPr>
            <a:lvl2pPr lvl="1"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algn="ctr"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1080" name="Google Shape;1080;p25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1081"/>
        <p:cNvGrpSpPr/>
        <p:nvPr/>
      </p:nvGrpSpPr>
      <p:grpSpPr>
        <a:xfrm>
          <a:off x="0" y="0"/>
          <a:ext cx="0" cy="0"/>
          <a:chOff x="0" y="0"/>
          <a:chExt cx="0" cy="0"/>
        </a:xfrm>
      </p:grpSpPr>
      <p:pic>
        <p:nvPicPr>
          <p:cNvPr id="1082" name="Google Shape;1082;p25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1083" name="Google Shape;1083;p252"/>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1084"/>
        <p:cNvGrpSpPr/>
        <p:nvPr/>
      </p:nvGrpSpPr>
      <p:grpSpPr>
        <a:xfrm>
          <a:off x="0" y="0"/>
          <a:ext cx="0" cy="0"/>
          <a:chOff x="0" y="0"/>
          <a:chExt cx="0" cy="0"/>
        </a:xfrm>
      </p:grpSpPr>
      <p:pic>
        <p:nvPicPr>
          <p:cNvPr id="1085" name="Google Shape;1085;p25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114"/>
        <p:cNvGrpSpPr/>
        <p:nvPr/>
      </p:nvGrpSpPr>
      <p:grpSpPr>
        <a:xfrm>
          <a:off x="0" y="0"/>
          <a:ext cx="0" cy="0"/>
          <a:chOff x="0" y="0"/>
          <a:chExt cx="0" cy="0"/>
        </a:xfrm>
      </p:grpSpPr>
      <p:pic>
        <p:nvPicPr>
          <p:cNvPr id="115" name="Google Shape;115;p26"/>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16" name="Google Shape;116;p26"/>
          <p:cNvSpPr txBox="1">
            <a:spLocks noGrp="1"/>
          </p:cNvSpPr>
          <p:nvPr>
            <p:ph type="title"/>
          </p:nvPr>
        </p:nvSpPr>
        <p:spPr>
          <a:xfrm>
            <a:off x="1371600" y="4333200"/>
            <a:ext cx="6930000" cy="16206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1086"/>
        <p:cNvGrpSpPr/>
        <p:nvPr/>
      </p:nvGrpSpPr>
      <p:grpSpPr>
        <a:xfrm>
          <a:off x="0" y="0"/>
          <a:ext cx="0" cy="0"/>
          <a:chOff x="0" y="0"/>
          <a:chExt cx="0" cy="0"/>
        </a:xfrm>
      </p:grpSpPr>
      <p:sp>
        <p:nvSpPr>
          <p:cNvPr id="1087" name="Google Shape;1087;p254"/>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88" name="Google Shape;1088;p254"/>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1089" name="Google Shape;1089;p254"/>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1090" name="Google Shape;1090;p25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1091"/>
        <p:cNvGrpSpPr/>
        <p:nvPr/>
      </p:nvGrpSpPr>
      <p:grpSpPr>
        <a:xfrm>
          <a:off x="0" y="0"/>
          <a:ext cx="0" cy="0"/>
          <a:chOff x="0" y="0"/>
          <a:chExt cx="0" cy="0"/>
        </a:xfrm>
      </p:grpSpPr>
      <p:pic>
        <p:nvPicPr>
          <p:cNvPr id="1092" name="Google Shape;1092;p255"/>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093" name="Google Shape;1093;p255"/>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094" name="Google Shape;1094;p255"/>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1095" name="Google Shape;1095;p255"/>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1096" name="Google Shape;1096;p25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1097"/>
        <p:cNvGrpSpPr/>
        <p:nvPr/>
      </p:nvGrpSpPr>
      <p:grpSpPr>
        <a:xfrm>
          <a:off x="0" y="0"/>
          <a:ext cx="0" cy="0"/>
          <a:chOff x="0" y="0"/>
          <a:chExt cx="0" cy="0"/>
        </a:xfrm>
      </p:grpSpPr>
      <p:sp>
        <p:nvSpPr>
          <p:cNvPr id="1098" name="Google Shape;1098;p256"/>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099" name="Google Shape;1099;p25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1100"/>
        <p:cNvGrpSpPr/>
        <p:nvPr/>
      </p:nvGrpSpPr>
      <p:grpSpPr>
        <a:xfrm>
          <a:off x="0" y="0"/>
          <a:ext cx="0" cy="0"/>
          <a:chOff x="0" y="0"/>
          <a:chExt cx="0" cy="0"/>
        </a:xfrm>
      </p:grpSpPr>
      <p:pic>
        <p:nvPicPr>
          <p:cNvPr id="1101" name="Google Shape;1101;p257"/>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102" name="Google Shape;1102;p257"/>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103" name="Google Shape;1103;p257"/>
          <p:cNvSpPr txBox="1">
            <a:spLocks noGrp="1"/>
          </p:cNvSpPr>
          <p:nvPr>
            <p:ph type="subTitle" idx="1"/>
          </p:nvPr>
        </p:nvSpPr>
        <p:spPr>
          <a:xfrm>
            <a:off x="1371600" y="3036600"/>
            <a:ext cx="155337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algn="ctr"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1104" name="Google Shape;1104;p25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1105"/>
        <p:cNvGrpSpPr/>
        <p:nvPr/>
      </p:nvGrpSpPr>
      <p:grpSpPr>
        <a:xfrm>
          <a:off x="0" y="0"/>
          <a:ext cx="0" cy="0"/>
          <a:chOff x="0" y="0"/>
          <a:chExt cx="0" cy="0"/>
        </a:xfrm>
      </p:grpSpPr>
      <p:pic>
        <p:nvPicPr>
          <p:cNvPr id="1106" name="Google Shape;1106;p258"/>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107" name="Google Shape;1107;p258"/>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108" name="Google Shape;1108;p2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1109"/>
        <p:cNvGrpSpPr/>
        <p:nvPr/>
      </p:nvGrpSpPr>
      <p:grpSpPr>
        <a:xfrm>
          <a:off x="0" y="0"/>
          <a:ext cx="0" cy="0"/>
          <a:chOff x="0" y="0"/>
          <a:chExt cx="0" cy="0"/>
        </a:xfrm>
      </p:grpSpPr>
      <p:sp>
        <p:nvSpPr>
          <p:cNvPr id="1110" name="Google Shape;1110;p259"/>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111" name="Google Shape;1111;p25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1112"/>
        <p:cNvGrpSpPr/>
        <p:nvPr/>
      </p:nvGrpSpPr>
      <p:grpSpPr>
        <a:xfrm>
          <a:off x="0" y="0"/>
          <a:ext cx="0" cy="0"/>
          <a:chOff x="0" y="0"/>
          <a:chExt cx="0" cy="0"/>
        </a:xfrm>
      </p:grpSpPr>
      <p:pic>
        <p:nvPicPr>
          <p:cNvPr id="1113" name="Google Shape;1113;p26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1114"/>
        <p:cNvGrpSpPr/>
        <p:nvPr/>
      </p:nvGrpSpPr>
      <p:grpSpPr>
        <a:xfrm>
          <a:off x="0" y="0"/>
          <a:ext cx="0" cy="0"/>
          <a:chOff x="0" y="0"/>
          <a:chExt cx="0" cy="0"/>
        </a:xfrm>
      </p:grpSpPr>
      <p:pic>
        <p:nvPicPr>
          <p:cNvPr id="1115" name="Google Shape;1115;p26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116" name="Google Shape;1116;p261"/>
          <p:cNvSpPr txBox="1">
            <a:spLocks noGrp="1"/>
          </p:cNvSpPr>
          <p:nvPr>
            <p:ph type="title"/>
          </p:nvPr>
        </p:nvSpPr>
        <p:spPr>
          <a:xfrm>
            <a:off x="2171694" y="4290600"/>
            <a:ext cx="4425600" cy="1705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FFFFFF"/>
              </a:buClr>
              <a:buSzPts val="5200"/>
              <a:buNone/>
              <a:defRPr sz="5200">
                <a:solidFill>
                  <a:srgbClr val="FFFFFF"/>
                </a:solidFill>
              </a:defRPr>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1368">
          <p15:clr>
            <a:srgbClr val="E46962"/>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1117"/>
        <p:cNvGrpSpPr/>
        <p:nvPr/>
      </p:nvGrpSpPr>
      <p:grpSpPr>
        <a:xfrm>
          <a:off x="0" y="0"/>
          <a:ext cx="0" cy="0"/>
          <a:chOff x="0" y="0"/>
          <a:chExt cx="0" cy="0"/>
        </a:xfrm>
      </p:grpSpPr>
      <p:sp>
        <p:nvSpPr>
          <p:cNvPr id="1118" name="Google Shape;1118;p262"/>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119" name="Google Shape;1119;p26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1120"/>
        <p:cNvGrpSpPr/>
        <p:nvPr/>
      </p:nvGrpSpPr>
      <p:grpSpPr>
        <a:xfrm>
          <a:off x="0" y="0"/>
          <a:ext cx="0" cy="0"/>
          <a:chOff x="0" y="0"/>
          <a:chExt cx="0" cy="0"/>
        </a:xfrm>
      </p:grpSpPr>
      <p:sp>
        <p:nvSpPr>
          <p:cNvPr id="1121" name="Google Shape;1121;p263"/>
          <p:cNvSpPr/>
          <p:nvPr/>
        </p:nvSpPr>
        <p:spPr>
          <a:xfrm rot="-5400000">
            <a:off x="8628725" y="630450"/>
            <a:ext cx="10317600" cy="9026100"/>
          </a:xfrm>
          <a:prstGeom prst="round2SameRect">
            <a:avLst>
              <a:gd name="adj1" fmla="val 1328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3"/>
          <p:cNvSpPr/>
          <p:nvPr/>
        </p:nvSpPr>
        <p:spPr>
          <a:xfrm>
            <a:off x="13822575" y="3499475"/>
            <a:ext cx="103200" cy="171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3"/>
          <p:cNvSpPr txBox="1">
            <a:spLocks noGrp="1"/>
          </p:cNvSpPr>
          <p:nvPr>
            <p:ph type="title"/>
          </p:nvPr>
        </p:nvSpPr>
        <p:spPr>
          <a:xfrm>
            <a:off x="1371600" y="4250899"/>
            <a:ext cx="6930000" cy="1620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24" name="Google Shape;1124;p263"/>
          <p:cNvSpPr txBox="1">
            <a:spLocks noGrp="1"/>
          </p:cNvSpPr>
          <p:nvPr>
            <p:ph type="subTitle" idx="1"/>
          </p:nvPr>
        </p:nvSpPr>
        <p:spPr>
          <a:xfrm>
            <a:off x="1371600" y="6176323"/>
            <a:ext cx="59295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cSld name="Blank White_1_1_1_1_1_1_1_2_1_1_2_3_3_3">
    <p:spTree>
      <p:nvGrpSpPr>
        <p:cNvPr id="1" name="Shape 11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1125"/>
        <p:cNvGrpSpPr/>
        <p:nvPr/>
      </p:nvGrpSpPr>
      <p:grpSpPr>
        <a:xfrm>
          <a:off x="0" y="0"/>
          <a:ext cx="0" cy="0"/>
          <a:chOff x="0" y="0"/>
          <a:chExt cx="0" cy="0"/>
        </a:xfrm>
      </p:grpSpPr>
      <p:pic>
        <p:nvPicPr>
          <p:cNvPr id="1126" name="Google Shape;1126;p264"/>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127" name="Google Shape;1127;p264"/>
          <p:cNvSpPr txBox="1">
            <a:spLocks noGrp="1"/>
          </p:cNvSpPr>
          <p:nvPr>
            <p:ph type="title"/>
          </p:nvPr>
        </p:nvSpPr>
        <p:spPr>
          <a:xfrm>
            <a:off x="1371600" y="4333200"/>
            <a:ext cx="6930000" cy="16206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1128"/>
        <p:cNvGrpSpPr/>
        <p:nvPr/>
      </p:nvGrpSpPr>
      <p:grpSpPr>
        <a:xfrm>
          <a:off x="0" y="0"/>
          <a:ext cx="0" cy="0"/>
          <a:chOff x="0" y="0"/>
          <a:chExt cx="0" cy="0"/>
        </a:xfrm>
      </p:grpSpPr>
      <p:sp>
        <p:nvSpPr>
          <p:cNvPr id="1129" name="Google Shape;1129;p265"/>
          <p:cNvSpPr txBox="1">
            <a:spLocks noGrp="1"/>
          </p:cNvSpPr>
          <p:nvPr>
            <p:ph type="title"/>
          </p:nvPr>
        </p:nvSpPr>
        <p:spPr>
          <a:xfrm>
            <a:off x="1371600" y="1521550"/>
            <a:ext cx="6858000" cy="1620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1130" name="Google Shape;1130;p265"/>
          <p:cNvSpPr txBox="1">
            <a:spLocks noGrp="1"/>
          </p:cNvSpPr>
          <p:nvPr>
            <p:ph type="subTitle" idx="1"/>
          </p:nvPr>
        </p:nvSpPr>
        <p:spPr>
          <a:xfrm>
            <a:off x="1371600" y="3952675"/>
            <a:ext cx="6858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368">
          <p15:clr>
            <a:srgbClr val="FA7B17"/>
          </p15:clr>
        </p15:guide>
        <p15:guide id="3" pos="5184">
          <p15:clr>
            <a:srgbClr val="E46962"/>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1131"/>
        <p:cNvGrpSpPr/>
        <p:nvPr/>
      </p:nvGrpSpPr>
      <p:grpSpPr>
        <a:xfrm>
          <a:off x="0" y="0"/>
          <a:ext cx="0" cy="0"/>
          <a:chOff x="0" y="0"/>
          <a:chExt cx="0" cy="0"/>
        </a:xfrm>
      </p:grpSpPr>
      <p:pic>
        <p:nvPicPr>
          <p:cNvPr id="1132" name="Google Shape;1132;p266"/>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133" name="Google Shape;1133;p266"/>
          <p:cNvSpPr txBox="1">
            <a:spLocks noGrp="1"/>
          </p:cNvSpPr>
          <p:nvPr>
            <p:ph type="title"/>
          </p:nvPr>
        </p:nvSpPr>
        <p:spPr>
          <a:xfrm>
            <a:off x="1371600" y="4333200"/>
            <a:ext cx="7157100" cy="1620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7600"/>
              <a:buNone/>
              <a:defRPr sz="7600">
                <a:solidFill>
                  <a:schemeClr val="lt1"/>
                </a:solidFill>
              </a:defRPr>
            </a:lvl1pPr>
            <a:lvl2pPr lvl="1" rtl="0">
              <a:spcBef>
                <a:spcPts val="0"/>
              </a:spcBef>
              <a:spcAft>
                <a:spcPts val="0"/>
              </a:spcAft>
              <a:buClr>
                <a:schemeClr val="lt1"/>
              </a:buClr>
              <a:buSzPts val="7600"/>
              <a:buNone/>
              <a:defRPr sz="7600">
                <a:solidFill>
                  <a:schemeClr val="lt1"/>
                </a:solidFill>
              </a:defRPr>
            </a:lvl2pPr>
            <a:lvl3pPr lvl="2" rtl="0">
              <a:spcBef>
                <a:spcPts val="0"/>
              </a:spcBef>
              <a:spcAft>
                <a:spcPts val="0"/>
              </a:spcAft>
              <a:buClr>
                <a:schemeClr val="lt1"/>
              </a:buClr>
              <a:buSzPts val="7600"/>
              <a:buNone/>
              <a:defRPr sz="7600">
                <a:solidFill>
                  <a:schemeClr val="lt1"/>
                </a:solidFill>
              </a:defRPr>
            </a:lvl3pPr>
            <a:lvl4pPr lvl="3" rtl="0">
              <a:spcBef>
                <a:spcPts val="0"/>
              </a:spcBef>
              <a:spcAft>
                <a:spcPts val="0"/>
              </a:spcAft>
              <a:buClr>
                <a:schemeClr val="lt1"/>
              </a:buClr>
              <a:buSzPts val="7600"/>
              <a:buNone/>
              <a:defRPr sz="7600">
                <a:solidFill>
                  <a:schemeClr val="lt1"/>
                </a:solidFill>
              </a:defRPr>
            </a:lvl4pPr>
            <a:lvl5pPr lvl="4" rtl="0">
              <a:spcBef>
                <a:spcPts val="0"/>
              </a:spcBef>
              <a:spcAft>
                <a:spcPts val="0"/>
              </a:spcAft>
              <a:buClr>
                <a:schemeClr val="lt1"/>
              </a:buClr>
              <a:buSzPts val="7600"/>
              <a:buNone/>
              <a:defRPr sz="7600">
                <a:solidFill>
                  <a:schemeClr val="lt1"/>
                </a:solidFill>
              </a:defRPr>
            </a:lvl5pPr>
            <a:lvl6pPr lvl="5" rtl="0">
              <a:spcBef>
                <a:spcPts val="0"/>
              </a:spcBef>
              <a:spcAft>
                <a:spcPts val="0"/>
              </a:spcAft>
              <a:buClr>
                <a:schemeClr val="lt1"/>
              </a:buClr>
              <a:buSzPts val="7600"/>
              <a:buNone/>
              <a:defRPr sz="7600">
                <a:solidFill>
                  <a:schemeClr val="lt1"/>
                </a:solidFill>
              </a:defRPr>
            </a:lvl6pPr>
            <a:lvl7pPr lvl="6" rtl="0">
              <a:spcBef>
                <a:spcPts val="0"/>
              </a:spcBef>
              <a:spcAft>
                <a:spcPts val="0"/>
              </a:spcAft>
              <a:buClr>
                <a:schemeClr val="lt1"/>
              </a:buClr>
              <a:buSzPts val="7600"/>
              <a:buNone/>
              <a:defRPr sz="7600">
                <a:solidFill>
                  <a:schemeClr val="lt1"/>
                </a:solidFill>
              </a:defRPr>
            </a:lvl7pPr>
            <a:lvl8pPr lvl="7" rtl="0">
              <a:spcBef>
                <a:spcPts val="0"/>
              </a:spcBef>
              <a:spcAft>
                <a:spcPts val="0"/>
              </a:spcAft>
              <a:buClr>
                <a:schemeClr val="lt1"/>
              </a:buClr>
              <a:buSzPts val="7600"/>
              <a:buNone/>
              <a:defRPr sz="7600">
                <a:solidFill>
                  <a:schemeClr val="lt1"/>
                </a:solidFill>
              </a:defRPr>
            </a:lvl8pPr>
            <a:lvl9pPr lvl="8" rtl="0">
              <a:spcBef>
                <a:spcPts val="0"/>
              </a:spcBef>
              <a:spcAft>
                <a:spcPts val="0"/>
              </a:spcAft>
              <a:buClr>
                <a:schemeClr val="lt1"/>
              </a:buClr>
              <a:buSzPts val="7600"/>
              <a:buNone/>
              <a:defRPr sz="76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1134"/>
        <p:cNvGrpSpPr/>
        <p:nvPr/>
      </p:nvGrpSpPr>
      <p:grpSpPr>
        <a:xfrm>
          <a:off x="0" y="0"/>
          <a:ext cx="0" cy="0"/>
          <a:chOff x="0" y="0"/>
          <a:chExt cx="0" cy="0"/>
        </a:xfrm>
      </p:grpSpPr>
      <p:pic>
        <p:nvPicPr>
          <p:cNvPr id="1135" name="Google Shape;1135;p267"/>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136" name="Google Shape;1136;p26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137" name="Google Shape;1137;p267"/>
          <p:cNvSpPr txBox="1">
            <a:spLocks noGrp="1"/>
          </p:cNvSpPr>
          <p:nvPr>
            <p:ph type="title"/>
          </p:nvPr>
        </p:nvSpPr>
        <p:spPr>
          <a:xfrm>
            <a:off x="1290900" y="3028500"/>
            <a:ext cx="15706200" cy="42300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138" name="Google Shape;1138;p267"/>
          <p:cNvSpPr txBox="1">
            <a:spLocks noGrp="1"/>
          </p:cNvSpPr>
          <p:nvPr>
            <p:ph type="subTitle" idx="1"/>
          </p:nvPr>
        </p:nvSpPr>
        <p:spPr>
          <a:xfrm>
            <a:off x="2804100" y="8118742"/>
            <a:ext cx="123840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2800"/>
              <a:buFont typeface="Inter"/>
              <a:buNone/>
              <a:defRPr sz="2800">
                <a:solidFill>
                  <a:schemeClr val="lt1"/>
                </a:solidFill>
                <a:latin typeface="Inter"/>
                <a:ea typeface="Inter"/>
                <a:cs typeface="Inter"/>
                <a:sym typeface="Inter"/>
              </a:defRPr>
            </a:lvl9pPr>
          </a:lstStyle>
          <a:p>
            <a:endParaRPr/>
          </a:p>
        </p:txBody>
      </p:sp>
      <p:pic>
        <p:nvPicPr>
          <p:cNvPr id="1139" name="Google Shape;1139;p26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41613" y="1947513"/>
            <a:ext cx="1604772" cy="1188720"/>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1140"/>
        <p:cNvGrpSpPr/>
        <p:nvPr/>
      </p:nvGrpSpPr>
      <p:grpSpPr>
        <a:xfrm>
          <a:off x="0" y="0"/>
          <a:ext cx="0" cy="0"/>
          <a:chOff x="0" y="0"/>
          <a:chExt cx="0" cy="0"/>
        </a:xfrm>
      </p:grpSpPr>
      <p:sp>
        <p:nvSpPr>
          <p:cNvPr id="1141" name="Google Shape;1141;p268"/>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142" name="Google Shape;1142;p26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1143"/>
        <p:cNvGrpSpPr/>
        <p:nvPr/>
      </p:nvGrpSpPr>
      <p:grpSpPr>
        <a:xfrm>
          <a:off x="0" y="0"/>
          <a:ext cx="0" cy="0"/>
          <a:chOff x="0" y="0"/>
          <a:chExt cx="0" cy="0"/>
        </a:xfrm>
      </p:grpSpPr>
      <p:pic>
        <p:nvPicPr>
          <p:cNvPr id="1144" name="Google Shape;1144;p269"/>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145" name="Google Shape;1145;p269"/>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146" name="Google Shape;1146;p26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1147" name="Google Shape;1147;p26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382190" y="2281869"/>
            <a:ext cx="9523620" cy="734732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1148"/>
        <p:cNvGrpSpPr/>
        <p:nvPr/>
      </p:nvGrpSpPr>
      <p:grpSpPr>
        <a:xfrm>
          <a:off x="0" y="0"/>
          <a:ext cx="0" cy="0"/>
          <a:chOff x="0" y="0"/>
          <a:chExt cx="0" cy="0"/>
        </a:xfrm>
      </p:grpSpPr>
      <p:pic>
        <p:nvPicPr>
          <p:cNvPr id="1149" name="Google Shape;1149;p270"/>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150" name="Google Shape;1150;p2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1151"/>
        <p:cNvGrpSpPr/>
        <p:nvPr/>
      </p:nvGrpSpPr>
      <p:grpSpPr>
        <a:xfrm>
          <a:off x="0" y="0"/>
          <a:ext cx="0" cy="0"/>
          <a:chOff x="0" y="0"/>
          <a:chExt cx="0" cy="0"/>
        </a:xfrm>
      </p:grpSpPr>
      <p:pic>
        <p:nvPicPr>
          <p:cNvPr id="1152" name="Google Shape;1152;p27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1153" name="Google Shape;1153;p27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575765" y="1469600"/>
            <a:ext cx="7467699" cy="7150424"/>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1154"/>
        <p:cNvGrpSpPr/>
        <p:nvPr/>
      </p:nvGrpSpPr>
      <p:grpSpPr>
        <a:xfrm>
          <a:off x="0" y="0"/>
          <a:ext cx="0" cy="0"/>
          <a:chOff x="0" y="0"/>
          <a:chExt cx="0" cy="0"/>
        </a:xfrm>
      </p:grpSpPr>
      <p:pic>
        <p:nvPicPr>
          <p:cNvPr id="1155" name="Google Shape;1155;p272"/>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156" name="Google Shape;1156;p27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157" name="Google Shape;1157;p272"/>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158" name="Google Shape;1158;p272"/>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1159"/>
        <p:cNvGrpSpPr/>
        <p:nvPr/>
      </p:nvGrpSpPr>
      <p:grpSpPr>
        <a:xfrm>
          <a:off x="0" y="0"/>
          <a:ext cx="0" cy="0"/>
          <a:chOff x="0" y="0"/>
          <a:chExt cx="0" cy="0"/>
        </a:xfrm>
      </p:grpSpPr>
      <p:pic>
        <p:nvPicPr>
          <p:cNvPr id="1160" name="Google Shape;1160;p273"/>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161" name="Google Shape;1161;p27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162" name="Google Shape;1162;p273"/>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163" name="Google Shape;1163;p273"/>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1371600" y="1521550"/>
            <a:ext cx="6858000" cy="1620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120" name="Google Shape;120;p28"/>
          <p:cNvSpPr txBox="1">
            <a:spLocks noGrp="1"/>
          </p:cNvSpPr>
          <p:nvPr>
            <p:ph type="subTitle" idx="1"/>
          </p:nvPr>
        </p:nvSpPr>
        <p:spPr>
          <a:xfrm>
            <a:off x="1371600" y="3952675"/>
            <a:ext cx="6858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368">
          <p15:clr>
            <a:srgbClr val="FA7B17"/>
          </p15:clr>
        </p15:guide>
        <p15:guide id="3" pos="5184">
          <p15:clr>
            <a:srgbClr val="E46962"/>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1164"/>
        <p:cNvGrpSpPr/>
        <p:nvPr/>
      </p:nvGrpSpPr>
      <p:grpSpPr>
        <a:xfrm>
          <a:off x="0" y="0"/>
          <a:ext cx="0" cy="0"/>
          <a:chOff x="0" y="0"/>
          <a:chExt cx="0" cy="0"/>
        </a:xfrm>
      </p:grpSpPr>
      <p:pic>
        <p:nvPicPr>
          <p:cNvPr id="1165" name="Google Shape;1165;p274"/>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166" name="Google Shape;1166;p27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167" name="Google Shape;1167;p274"/>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1168" name="Google Shape;1168;p274"/>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Transition center 1 1">
  <p:cSld name="CUSTOM_6_1_1_1_1_2">
    <p:bg>
      <p:bgPr>
        <a:solidFill>
          <a:schemeClr val="lt2"/>
        </a:solidFill>
        <a:effectLst/>
      </p:bgPr>
    </p:bg>
    <p:spTree>
      <p:nvGrpSpPr>
        <p:cNvPr id="1" name="Shape 1169"/>
        <p:cNvGrpSpPr/>
        <p:nvPr/>
      </p:nvGrpSpPr>
      <p:grpSpPr>
        <a:xfrm>
          <a:off x="0" y="0"/>
          <a:ext cx="0" cy="0"/>
          <a:chOff x="0" y="0"/>
          <a:chExt cx="0" cy="0"/>
        </a:xfrm>
      </p:grpSpPr>
      <p:pic>
        <p:nvPicPr>
          <p:cNvPr id="1170" name="Google Shape;1170;p275"/>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171" name="Google Shape;1171;p275"/>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pic>
        <p:nvPicPr>
          <p:cNvPr id="1172" name="Google Shape;1172;p27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567974" y="5957525"/>
            <a:ext cx="5152051" cy="860375"/>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1173"/>
        <p:cNvGrpSpPr/>
        <p:nvPr/>
      </p:nvGrpSpPr>
      <p:grpSpPr>
        <a:xfrm>
          <a:off x="0" y="0"/>
          <a:ext cx="0" cy="0"/>
          <a:chOff x="0" y="0"/>
          <a:chExt cx="0" cy="0"/>
        </a:xfrm>
      </p:grpSpPr>
      <p:pic>
        <p:nvPicPr>
          <p:cNvPr id="1174" name="Google Shape;1174;p276"/>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175" name="Google Shape;1175;p27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176" name="Google Shape;1176;p276"/>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1177" name="Google Shape;1177;p276"/>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1178"/>
        <p:cNvGrpSpPr/>
        <p:nvPr/>
      </p:nvGrpSpPr>
      <p:grpSpPr>
        <a:xfrm>
          <a:off x="0" y="0"/>
          <a:ext cx="0" cy="0"/>
          <a:chOff x="0" y="0"/>
          <a:chExt cx="0" cy="0"/>
        </a:xfrm>
      </p:grpSpPr>
      <p:sp>
        <p:nvSpPr>
          <p:cNvPr id="1179" name="Google Shape;1179;p277"/>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0" name="Google Shape;1180;p277"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82510" y="913371"/>
            <a:ext cx="886125" cy="1088650"/>
          </a:xfrm>
          <a:prstGeom prst="rect">
            <a:avLst/>
          </a:prstGeom>
          <a:noFill/>
          <a:ln>
            <a:noFill/>
          </a:ln>
        </p:spPr>
      </p:pic>
      <p:sp>
        <p:nvSpPr>
          <p:cNvPr id="1181" name="Google Shape;1181;p277"/>
          <p:cNvSpPr txBox="1"/>
          <p:nvPr/>
        </p:nvSpPr>
        <p:spPr>
          <a:xfrm>
            <a:off x="2352980" y="913475"/>
            <a:ext cx="56523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solidFill>
                  <a:schemeClr val="dk1"/>
                </a:solidFill>
                <a:latin typeface="Inter"/>
                <a:ea typeface="Inter"/>
                <a:cs typeface="Inter"/>
                <a:sym typeface="Inter"/>
              </a:rPr>
              <a:t>Elastic Security</a:t>
            </a:r>
            <a:endParaRPr sz="5200">
              <a:solidFill>
                <a:schemeClr val="dk1"/>
              </a:solidFill>
              <a:latin typeface="Inter"/>
              <a:ea typeface="Inter"/>
              <a:cs typeface="Inter"/>
              <a:sym typeface="Inter"/>
            </a:endParaRPr>
          </a:p>
        </p:txBody>
      </p:sp>
      <p:pic>
        <p:nvPicPr>
          <p:cNvPr id="1182" name="Google Shape;1182;p27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76791" y="817050"/>
            <a:ext cx="7577846" cy="8348472"/>
          </a:xfrm>
          <a:prstGeom prst="rect">
            <a:avLst/>
          </a:prstGeom>
          <a:noFill/>
          <a:ln>
            <a:noFill/>
          </a:ln>
        </p:spPr>
      </p:pic>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1183"/>
        <p:cNvGrpSpPr/>
        <p:nvPr/>
      </p:nvGrpSpPr>
      <p:grpSpPr>
        <a:xfrm>
          <a:off x="0" y="0"/>
          <a:ext cx="0" cy="0"/>
          <a:chOff x="0" y="0"/>
          <a:chExt cx="0" cy="0"/>
        </a:xfrm>
      </p:grpSpPr>
      <p:sp>
        <p:nvSpPr>
          <p:cNvPr id="1184" name="Google Shape;1184;p278"/>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8"/>
          <p:cNvSpPr txBox="1"/>
          <p:nvPr/>
        </p:nvSpPr>
        <p:spPr>
          <a:xfrm>
            <a:off x="2352975" y="913475"/>
            <a:ext cx="69216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solidFill>
                  <a:schemeClr val="dk1"/>
                </a:solidFill>
                <a:latin typeface="Inter"/>
                <a:ea typeface="Inter"/>
                <a:cs typeface="Inter"/>
                <a:sym typeface="Inter"/>
              </a:rPr>
              <a:t>Elastic Observability</a:t>
            </a:r>
            <a:endParaRPr sz="5200">
              <a:solidFill>
                <a:schemeClr val="dk1"/>
              </a:solidFill>
              <a:latin typeface="Inter"/>
              <a:ea typeface="Inter"/>
              <a:cs typeface="Inter"/>
              <a:sym typeface="Inter"/>
            </a:endParaRPr>
          </a:p>
        </p:txBody>
      </p:sp>
      <p:pic>
        <p:nvPicPr>
          <p:cNvPr id="1186" name="Google Shape;1186;p27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58845" y="941175"/>
            <a:ext cx="722376" cy="773974"/>
          </a:xfrm>
          <a:prstGeom prst="rect">
            <a:avLst/>
          </a:prstGeom>
          <a:noFill/>
          <a:ln>
            <a:noFill/>
          </a:ln>
        </p:spPr>
      </p:pic>
      <p:pic>
        <p:nvPicPr>
          <p:cNvPr id="1187" name="Google Shape;1187;p27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654889" y="1191009"/>
            <a:ext cx="8422615" cy="7598665"/>
          </a:xfrm>
          <a:prstGeom prst="rect">
            <a:avLst/>
          </a:prstGeom>
          <a:noFill/>
          <a:ln>
            <a:noFill/>
          </a:ln>
        </p:spPr>
      </p:pic>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1188"/>
        <p:cNvGrpSpPr/>
        <p:nvPr/>
      </p:nvGrpSpPr>
      <p:grpSpPr>
        <a:xfrm>
          <a:off x="0" y="0"/>
          <a:ext cx="0" cy="0"/>
          <a:chOff x="0" y="0"/>
          <a:chExt cx="0" cy="0"/>
        </a:xfrm>
      </p:grpSpPr>
      <p:sp>
        <p:nvSpPr>
          <p:cNvPr id="1189" name="Google Shape;1189;p279"/>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79"/>
          <p:cNvSpPr txBox="1"/>
          <p:nvPr/>
        </p:nvSpPr>
        <p:spPr>
          <a:xfrm>
            <a:off x="2352978" y="913475"/>
            <a:ext cx="49590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solidFill>
                  <a:schemeClr val="dk1"/>
                </a:solidFill>
                <a:latin typeface="Inter"/>
                <a:ea typeface="Inter"/>
                <a:cs typeface="Inter"/>
                <a:sym typeface="Inter"/>
              </a:rPr>
              <a:t>Elastic Search</a:t>
            </a:r>
            <a:endParaRPr sz="5200">
              <a:solidFill>
                <a:schemeClr val="dk1"/>
              </a:solidFill>
              <a:latin typeface="Inter"/>
              <a:ea typeface="Inter"/>
              <a:cs typeface="Inter"/>
              <a:sym typeface="Inter"/>
            </a:endParaRPr>
          </a:p>
        </p:txBody>
      </p:sp>
      <p:pic>
        <p:nvPicPr>
          <p:cNvPr id="1191" name="Google Shape;1191;p279" descr="logo-enterprise-search-color.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73054" y="958575"/>
            <a:ext cx="906069" cy="896112"/>
          </a:xfrm>
          <a:prstGeom prst="rect">
            <a:avLst/>
          </a:prstGeom>
          <a:noFill/>
          <a:ln>
            <a:noFill/>
          </a:ln>
        </p:spPr>
      </p:pic>
      <p:pic>
        <p:nvPicPr>
          <p:cNvPr id="1192" name="Google Shape;1192;p27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57742" y="1100345"/>
            <a:ext cx="7139939" cy="8567926"/>
          </a:xfrm>
          <a:prstGeom prst="rect">
            <a:avLst/>
          </a:prstGeom>
          <a:noFill/>
          <a:ln>
            <a:noFill/>
          </a:ln>
        </p:spPr>
      </p:pic>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E46962"/>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3"/>
        <p:cNvGrpSpPr/>
        <p:nvPr/>
      </p:nvGrpSpPr>
      <p:grpSpPr>
        <a:xfrm>
          <a:off x="0" y="0"/>
          <a:ext cx="0" cy="0"/>
          <a:chOff x="0" y="0"/>
          <a:chExt cx="0" cy="0"/>
        </a:xfrm>
      </p:grpSpPr>
      <p:sp>
        <p:nvSpPr>
          <p:cNvPr id="1194" name="Google Shape;1194;p280"/>
          <p:cNvSpPr txBox="1">
            <a:spLocks noGrp="1"/>
          </p:cNvSpPr>
          <p:nvPr>
            <p:ph type="title"/>
          </p:nvPr>
        </p:nvSpPr>
        <p:spPr>
          <a:xfrm>
            <a:off x="1420550" y="1073300"/>
            <a:ext cx="15447000" cy="962400"/>
          </a:xfrm>
          <a:prstGeom prst="rect">
            <a:avLst/>
          </a:prstGeom>
        </p:spPr>
        <p:txBody>
          <a:bodyPr spcFirstLastPara="1" wrap="square" lIns="182850" tIns="182850" rIns="182850" bIns="182850" anchor="ctr" anchorCtr="0">
            <a:noAutofit/>
          </a:bodyPr>
          <a:lstStyle>
            <a:lvl1pPr lvl="0" rtl="0">
              <a:spcBef>
                <a:spcPts val="0"/>
              </a:spcBef>
              <a:spcAft>
                <a:spcPts val="0"/>
              </a:spcAft>
              <a:buSzPts val="60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Body slide - left aligned, two-lines">
  <p:cSld name="Blank White_1_1_1_1_1_1_1_2_1_1_3">
    <p:spTree>
      <p:nvGrpSpPr>
        <p:cNvPr id="1" name="Shape 1195"/>
        <p:cNvGrpSpPr/>
        <p:nvPr/>
      </p:nvGrpSpPr>
      <p:grpSpPr>
        <a:xfrm>
          <a:off x="0" y="0"/>
          <a:ext cx="0" cy="0"/>
          <a:chOff x="0" y="0"/>
          <a:chExt cx="0" cy="0"/>
        </a:xfrm>
      </p:grpSpPr>
      <p:sp>
        <p:nvSpPr>
          <p:cNvPr id="1196" name="Google Shape;1196;p281"/>
          <p:cNvSpPr txBox="1">
            <a:spLocks noGrp="1"/>
          </p:cNvSpPr>
          <p:nvPr>
            <p:ph type="title"/>
          </p:nvPr>
        </p:nvSpPr>
        <p:spPr>
          <a:xfrm>
            <a:off x="1143000" y="951909"/>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197" name="Google Shape;1197;p281"/>
          <p:cNvSpPr txBox="1">
            <a:spLocks noGrp="1"/>
          </p:cNvSpPr>
          <p:nvPr>
            <p:ph type="subTitle" idx="1"/>
          </p:nvPr>
        </p:nvSpPr>
        <p:spPr>
          <a:xfrm>
            <a:off x="1143000" y="257252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198" name="Google Shape;1198;p281"/>
          <p:cNvSpPr txBox="1">
            <a:spLocks noGrp="1"/>
          </p:cNvSpPr>
          <p:nvPr>
            <p:ph type="body" idx="2"/>
          </p:nvPr>
        </p:nvSpPr>
        <p:spPr>
          <a:xfrm>
            <a:off x="1143000" y="329685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199" name="Google Shape;1199;p28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Body slide - left aligned, single-line">
  <p:cSld name="Blank White_1_1_1_1_1_1_1_2_1">
    <p:spTree>
      <p:nvGrpSpPr>
        <p:cNvPr id="1" name="Shape 1200"/>
        <p:cNvGrpSpPr/>
        <p:nvPr/>
      </p:nvGrpSpPr>
      <p:grpSpPr>
        <a:xfrm>
          <a:off x="0" y="0"/>
          <a:ext cx="0" cy="0"/>
          <a:chOff x="0" y="0"/>
          <a:chExt cx="0" cy="0"/>
        </a:xfrm>
      </p:grpSpPr>
      <p:sp>
        <p:nvSpPr>
          <p:cNvPr id="1201" name="Google Shape;1201;p282"/>
          <p:cNvSpPr txBox="1">
            <a:spLocks noGrp="1"/>
          </p:cNvSpPr>
          <p:nvPr>
            <p:ph type="title"/>
          </p:nvPr>
        </p:nvSpPr>
        <p:spPr>
          <a:xfrm>
            <a:off x="1143000" y="947497"/>
            <a:ext cx="14473800" cy="8964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202" name="Google Shape;1202;p282"/>
          <p:cNvSpPr txBox="1">
            <a:spLocks noGrp="1"/>
          </p:cNvSpPr>
          <p:nvPr>
            <p:ph type="subTitle" idx="1"/>
          </p:nvPr>
        </p:nvSpPr>
        <p:spPr>
          <a:xfrm>
            <a:off x="1143000" y="1844063"/>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203" name="Google Shape;1203;p282"/>
          <p:cNvSpPr txBox="1">
            <a:spLocks noGrp="1"/>
          </p:cNvSpPr>
          <p:nvPr>
            <p:ph type="body" idx="2"/>
          </p:nvPr>
        </p:nvSpPr>
        <p:spPr>
          <a:xfrm>
            <a:off x="1143000" y="2568397"/>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204" name="Google Shape;1204;p28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500">
          <p15:clr>
            <a:srgbClr val="FA7B17"/>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Transition slide- center-aligned, generic, dark  3">
  <p:cSld name="CUSTOM_4_5">
    <p:bg>
      <p:bgPr>
        <a:solidFill>
          <a:srgbClr val="20377D"/>
        </a:solidFill>
        <a:effectLst/>
      </p:bgPr>
    </p:bg>
    <p:spTree>
      <p:nvGrpSpPr>
        <p:cNvPr id="1" name="Shape 1205"/>
        <p:cNvGrpSpPr/>
        <p:nvPr/>
      </p:nvGrpSpPr>
      <p:grpSpPr>
        <a:xfrm>
          <a:off x="0" y="0"/>
          <a:ext cx="0" cy="0"/>
          <a:chOff x="0" y="0"/>
          <a:chExt cx="0" cy="0"/>
        </a:xfrm>
      </p:grpSpPr>
      <p:sp>
        <p:nvSpPr>
          <p:cNvPr id="1206" name="Google Shape;1206;p283"/>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07" name="Google Shape;1207;p283"/>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08" name="Google Shape;1208;p283"/>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09" name="Google Shape;1209;p283"/>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10" name="Google Shape;1210;p283"/>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211" name="Google Shape;1211;p283" descr="Google Shape;31;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121"/>
        <p:cNvGrpSpPr/>
        <p:nvPr/>
      </p:nvGrpSpPr>
      <p:grpSpPr>
        <a:xfrm>
          <a:off x="0" y="0"/>
          <a:ext cx="0" cy="0"/>
          <a:chOff x="0" y="0"/>
          <a:chExt cx="0" cy="0"/>
        </a:xfrm>
      </p:grpSpPr>
      <p:pic>
        <p:nvPicPr>
          <p:cNvPr id="122" name="Google Shape;122;p29"/>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23" name="Google Shape;123;p29"/>
          <p:cNvSpPr txBox="1">
            <a:spLocks noGrp="1"/>
          </p:cNvSpPr>
          <p:nvPr>
            <p:ph type="title"/>
          </p:nvPr>
        </p:nvSpPr>
        <p:spPr>
          <a:xfrm>
            <a:off x="1371600" y="4333200"/>
            <a:ext cx="7157100" cy="1620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7600"/>
              <a:buNone/>
              <a:defRPr sz="7600">
                <a:solidFill>
                  <a:schemeClr val="lt1"/>
                </a:solidFill>
              </a:defRPr>
            </a:lvl1pPr>
            <a:lvl2pPr lvl="1" rtl="0">
              <a:spcBef>
                <a:spcPts val="0"/>
              </a:spcBef>
              <a:spcAft>
                <a:spcPts val="0"/>
              </a:spcAft>
              <a:buClr>
                <a:schemeClr val="lt1"/>
              </a:buClr>
              <a:buSzPts val="7600"/>
              <a:buNone/>
              <a:defRPr sz="7600">
                <a:solidFill>
                  <a:schemeClr val="lt1"/>
                </a:solidFill>
              </a:defRPr>
            </a:lvl2pPr>
            <a:lvl3pPr lvl="2" rtl="0">
              <a:spcBef>
                <a:spcPts val="0"/>
              </a:spcBef>
              <a:spcAft>
                <a:spcPts val="0"/>
              </a:spcAft>
              <a:buClr>
                <a:schemeClr val="lt1"/>
              </a:buClr>
              <a:buSzPts val="7600"/>
              <a:buNone/>
              <a:defRPr sz="7600">
                <a:solidFill>
                  <a:schemeClr val="lt1"/>
                </a:solidFill>
              </a:defRPr>
            </a:lvl3pPr>
            <a:lvl4pPr lvl="3" rtl="0">
              <a:spcBef>
                <a:spcPts val="0"/>
              </a:spcBef>
              <a:spcAft>
                <a:spcPts val="0"/>
              </a:spcAft>
              <a:buClr>
                <a:schemeClr val="lt1"/>
              </a:buClr>
              <a:buSzPts val="7600"/>
              <a:buNone/>
              <a:defRPr sz="7600">
                <a:solidFill>
                  <a:schemeClr val="lt1"/>
                </a:solidFill>
              </a:defRPr>
            </a:lvl4pPr>
            <a:lvl5pPr lvl="4" rtl="0">
              <a:spcBef>
                <a:spcPts val="0"/>
              </a:spcBef>
              <a:spcAft>
                <a:spcPts val="0"/>
              </a:spcAft>
              <a:buClr>
                <a:schemeClr val="lt1"/>
              </a:buClr>
              <a:buSzPts val="7600"/>
              <a:buNone/>
              <a:defRPr sz="7600">
                <a:solidFill>
                  <a:schemeClr val="lt1"/>
                </a:solidFill>
              </a:defRPr>
            </a:lvl5pPr>
            <a:lvl6pPr lvl="5" rtl="0">
              <a:spcBef>
                <a:spcPts val="0"/>
              </a:spcBef>
              <a:spcAft>
                <a:spcPts val="0"/>
              </a:spcAft>
              <a:buClr>
                <a:schemeClr val="lt1"/>
              </a:buClr>
              <a:buSzPts val="7600"/>
              <a:buNone/>
              <a:defRPr sz="7600">
                <a:solidFill>
                  <a:schemeClr val="lt1"/>
                </a:solidFill>
              </a:defRPr>
            </a:lvl6pPr>
            <a:lvl7pPr lvl="6" rtl="0">
              <a:spcBef>
                <a:spcPts val="0"/>
              </a:spcBef>
              <a:spcAft>
                <a:spcPts val="0"/>
              </a:spcAft>
              <a:buClr>
                <a:schemeClr val="lt1"/>
              </a:buClr>
              <a:buSzPts val="7600"/>
              <a:buNone/>
              <a:defRPr sz="7600">
                <a:solidFill>
                  <a:schemeClr val="lt1"/>
                </a:solidFill>
              </a:defRPr>
            </a:lvl7pPr>
            <a:lvl8pPr lvl="7" rtl="0">
              <a:spcBef>
                <a:spcPts val="0"/>
              </a:spcBef>
              <a:spcAft>
                <a:spcPts val="0"/>
              </a:spcAft>
              <a:buClr>
                <a:schemeClr val="lt1"/>
              </a:buClr>
              <a:buSzPts val="7600"/>
              <a:buNone/>
              <a:defRPr sz="7600">
                <a:solidFill>
                  <a:schemeClr val="lt1"/>
                </a:solidFill>
              </a:defRPr>
            </a:lvl8pPr>
            <a:lvl9pPr lvl="8" rtl="0">
              <a:spcBef>
                <a:spcPts val="0"/>
              </a:spcBef>
              <a:spcAft>
                <a:spcPts val="0"/>
              </a:spcAft>
              <a:buClr>
                <a:schemeClr val="lt1"/>
              </a:buClr>
              <a:buSzPts val="7600"/>
              <a:buNone/>
              <a:defRPr sz="76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Cloud  Transition slide - left aligned -dark monochrome">
  <p:cSld name="Blank White_1_1_1_1_1_1_3_1">
    <p:spTree>
      <p:nvGrpSpPr>
        <p:cNvPr id="1" name="Shape 1212"/>
        <p:cNvGrpSpPr/>
        <p:nvPr/>
      </p:nvGrpSpPr>
      <p:grpSpPr>
        <a:xfrm>
          <a:off x="0" y="0"/>
          <a:ext cx="0" cy="0"/>
          <a:chOff x="0" y="0"/>
          <a:chExt cx="0" cy="0"/>
        </a:xfrm>
      </p:grpSpPr>
      <p:pic>
        <p:nvPicPr>
          <p:cNvPr id="1213" name="Google Shape;1213;p28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22120" y="-24675"/>
            <a:ext cx="18534799" cy="10425825"/>
          </a:xfrm>
          <a:prstGeom prst="rect">
            <a:avLst/>
          </a:prstGeom>
          <a:noFill/>
          <a:ln>
            <a:noFill/>
          </a:ln>
        </p:spPr>
      </p:pic>
      <p:sp>
        <p:nvSpPr>
          <p:cNvPr id="1214" name="Google Shape;1214;p284"/>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pic>
        <p:nvPicPr>
          <p:cNvPr id="1215" name="Google Shape;1215;p284"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
        <p:nvSpPr>
          <p:cNvPr id="1216" name="Google Shape;1216;p284"/>
          <p:cNvSpPr txBox="1">
            <a:spLocks noGrp="1"/>
          </p:cNvSpPr>
          <p:nvPr>
            <p:ph type="title"/>
          </p:nvPr>
        </p:nvSpPr>
        <p:spPr>
          <a:xfrm>
            <a:off x="2743200" y="3530000"/>
            <a:ext cx="83628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Generic transition – dark monochromatic 1">
  <p:cSld name="CUSTOM_6_1_1_3">
    <p:spTree>
      <p:nvGrpSpPr>
        <p:cNvPr id="1" name="Shape 1217"/>
        <p:cNvGrpSpPr/>
        <p:nvPr/>
      </p:nvGrpSpPr>
      <p:grpSpPr>
        <a:xfrm>
          <a:off x="0" y="0"/>
          <a:ext cx="0" cy="0"/>
          <a:chOff x="0" y="0"/>
          <a:chExt cx="0" cy="0"/>
        </a:xfrm>
      </p:grpSpPr>
      <p:pic>
        <p:nvPicPr>
          <p:cNvPr id="1218" name="Google Shape;1218;p28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5" cy="10286991"/>
          </a:xfrm>
          <a:prstGeom prst="rect">
            <a:avLst/>
          </a:prstGeom>
          <a:noFill/>
          <a:ln>
            <a:noFill/>
          </a:ln>
        </p:spPr>
      </p:pic>
      <p:sp>
        <p:nvSpPr>
          <p:cNvPr id="1219" name="Google Shape;1219;p285"/>
          <p:cNvSpPr txBox="1">
            <a:spLocks noGrp="1"/>
          </p:cNvSpPr>
          <p:nvPr>
            <p:ph type="title"/>
          </p:nvPr>
        </p:nvSpPr>
        <p:spPr>
          <a:xfrm>
            <a:off x="4572000" y="3841500"/>
            <a:ext cx="9144000" cy="26040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7200"/>
              <a:buFont typeface="Inter ExtraBold"/>
              <a:buNone/>
              <a:defRPr sz="72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Transition slide- center-aligned, generic, dark  1">
  <p:cSld name="CUSTOM_4_3">
    <p:bg>
      <p:bgPr>
        <a:solidFill>
          <a:srgbClr val="20377D"/>
        </a:solidFill>
        <a:effectLst/>
      </p:bgPr>
    </p:bg>
    <p:spTree>
      <p:nvGrpSpPr>
        <p:cNvPr id="1" name="Shape 1220"/>
        <p:cNvGrpSpPr/>
        <p:nvPr/>
      </p:nvGrpSpPr>
      <p:grpSpPr>
        <a:xfrm>
          <a:off x="0" y="0"/>
          <a:ext cx="0" cy="0"/>
          <a:chOff x="0" y="0"/>
          <a:chExt cx="0" cy="0"/>
        </a:xfrm>
      </p:grpSpPr>
      <p:sp>
        <p:nvSpPr>
          <p:cNvPr id="1221" name="Google Shape;1221;p286"/>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22" name="Google Shape;1222;p286"/>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23" name="Google Shape;1223;p286"/>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24" name="Google Shape;1224;p286"/>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25" name="Google Shape;1225;p286"/>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226" name="Google Shape;1226;p286" descr="Google Shape;31;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Blank - logo">
  <p:cSld name="Blank White_1_1_1_1_1_1_1_2_1_1_1_1_1">
    <p:spTree>
      <p:nvGrpSpPr>
        <p:cNvPr id="1" name="Shape 1227"/>
        <p:cNvGrpSpPr/>
        <p:nvPr/>
      </p:nvGrpSpPr>
      <p:grpSpPr>
        <a:xfrm>
          <a:off x="0" y="0"/>
          <a:ext cx="0" cy="0"/>
          <a:chOff x="0" y="0"/>
          <a:chExt cx="0" cy="0"/>
        </a:xfrm>
      </p:grpSpPr>
      <p:pic>
        <p:nvPicPr>
          <p:cNvPr id="1228" name="Google Shape;1228;p28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Blank">
  <p:cSld name="Blank White_1_1_1_1_1_1_1_2_1_1_1_1_1_1">
    <p:spTree>
      <p:nvGrpSpPr>
        <p:cNvPr id="1" name="Shape 1229"/>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Title with subtitle_dark 1 1">
  <p:cSld name="Title with subtitle_dark_1_1">
    <p:spTree>
      <p:nvGrpSpPr>
        <p:cNvPr id="1" name="Shape 1230"/>
        <p:cNvGrpSpPr/>
        <p:nvPr/>
      </p:nvGrpSpPr>
      <p:grpSpPr>
        <a:xfrm>
          <a:off x="0" y="0"/>
          <a:ext cx="0" cy="0"/>
          <a:chOff x="0" y="0"/>
          <a:chExt cx="0" cy="0"/>
        </a:xfrm>
      </p:grpSpPr>
      <p:sp>
        <p:nvSpPr>
          <p:cNvPr id="1231" name="Google Shape;1231;p289"/>
          <p:cNvSpPr/>
          <p:nvPr/>
        </p:nvSpPr>
        <p:spPr>
          <a:xfrm>
            <a:off x="0" y="0"/>
            <a:ext cx="18288000" cy="10287000"/>
          </a:xfrm>
          <a:prstGeom prst="rect">
            <a:avLst/>
          </a:prstGeom>
          <a:solidFill>
            <a:srgbClr val="20377D"/>
          </a:solidFill>
          <a:ln>
            <a:noFill/>
          </a:ln>
        </p:spPr>
        <p:txBody>
          <a:bodyPr spcFirstLastPara="1" wrap="square" lIns="182850" tIns="91400" rIns="182850" bIns="91400" anchor="t" anchorCtr="0">
            <a:noAutofit/>
          </a:bodyPr>
          <a:lstStyle/>
          <a:p>
            <a:pPr marL="0" marR="0" lvl="0" indent="0" algn="l" rtl="0">
              <a:spcBef>
                <a:spcPts val="0"/>
              </a:spcBef>
              <a:spcAft>
                <a:spcPts val="0"/>
              </a:spcAft>
              <a:buNone/>
            </a:pPr>
            <a:endParaRPr sz="3600" b="0" i="0" u="none" strike="noStrike" cap="none">
              <a:solidFill>
                <a:srgbClr val="000000"/>
              </a:solidFill>
              <a:latin typeface="Open Sans"/>
              <a:ea typeface="Open Sans"/>
              <a:cs typeface="Open Sans"/>
              <a:sym typeface="Open Sans"/>
            </a:endParaRPr>
          </a:p>
        </p:txBody>
      </p:sp>
      <p:sp>
        <p:nvSpPr>
          <p:cNvPr id="1232" name="Google Shape;1232;p289"/>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33" name="Google Shape;1233;p289"/>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34" name="Google Shape;1234;p289"/>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235" name="Google Shape;1235;p28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716449" y="0"/>
            <a:ext cx="1180501" cy="588199"/>
          </a:xfrm>
          <a:prstGeom prst="rect">
            <a:avLst/>
          </a:prstGeom>
          <a:noFill/>
          <a:ln>
            <a:noFill/>
          </a:ln>
        </p:spPr>
      </p:pic>
      <p:sp>
        <p:nvSpPr>
          <p:cNvPr id="1236" name="Google Shape;1236;p289"/>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37" name="Google Shape;1237;p289"/>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238" name="Google Shape;1238;p289"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674150" y="9686825"/>
            <a:ext cx="1406888" cy="483699"/>
          </a:xfrm>
          <a:prstGeom prst="rect">
            <a:avLst/>
          </a:prstGeom>
          <a:noFill/>
          <a:ln>
            <a:noFill/>
          </a:ln>
        </p:spPr>
      </p:pic>
    </p:spTree>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Blank 1">
  <p:cSld name="Blank White_1_1_1_1_1_1_1_2_1_1_1_1_1_1_1">
    <p:spTree>
      <p:nvGrpSpPr>
        <p:cNvPr id="1" name="Shape 1239"/>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Body slide - left aligned, single-line 1">
  <p:cSld name="Blank White_1_1_1_1_1_1_1_2_1_1">
    <p:spTree>
      <p:nvGrpSpPr>
        <p:cNvPr id="1" name="Shape 1240"/>
        <p:cNvGrpSpPr/>
        <p:nvPr/>
      </p:nvGrpSpPr>
      <p:grpSpPr>
        <a:xfrm>
          <a:off x="0" y="0"/>
          <a:ext cx="0" cy="0"/>
          <a:chOff x="0" y="0"/>
          <a:chExt cx="0" cy="0"/>
        </a:xfrm>
      </p:grpSpPr>
      <p:sp>
        <p:nvSpPr>
          <p:cNvPr id="1241" name="Google Shape;1241;p291"/>
          <p:cNvSpPr txBox="1">
            <a:spLocks noGrp="1"/>
          </p:cNvSpPr>
          <p:nvPr>
            <p:ph type="title"/>
          </p:nvPr>
        </p:nvSpPr>
        <p:spPr>
          <a:xfrm>
            <a:off x="1143000" y="947497"/>
            <a:ext cx="14473800" cy="8964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242" name="Google Shape;1242;p291"/>
          <p:cNvSpPr txBox="1">
            <a:spLocks noGrp="1"/>
          </p:cNvSpPr>
          <p:nvPr>
            <p:ph type="subTitle" idx="1"/>
          </p:nvPr>
        </p:nvSpPr>
        <p:spPr>
          <a:xfrm>
            <a:off x="1143000" y="1844063"/>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243" name="Google Shape;1243;p291"/>
          <p:cNvSpPr txBox="1">
            <a:spLocks noGrp="1"/>
          </p:cNvSpPr>
          <p:nvPr>
            <p:ph type="body" idx="2"/>
          </p:nvPr>
        </p:nvSpPr>
        <p:spPr>
          <a:xfrm>
            <a:off x="1143000" y="2568397"/>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244" name="Google Shape;1244;p29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500">
          <p15:clr>
            <a:srgbClr val="FA7B17"/>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Split layout - pink 2">
  <p:cSld name="TITLE_AND_BODY_1_1_1_1_3">
    <p:spTree>
      <p:nvGrpSpPr>
        <p:cNvPr id="1" name="Shape 1245"/>
        <p:cNvGrpSpPr/>
        <p:nvPr/>
      </p:nvGrpSpPr>
      <p:grpSpPr>
        <a:xfrm>
          <a:off x="0" y="0"/>
          <a:ext cx="0" cy="0"/>
          <a:chOff x="0" y="0"/>
          <a:chExt cx="0" cy="0"/>
        </a:xfrm>
      </p:grpSpPr>
      <p:sp>
        <p:nvSpPr>
          <p:cNvPr id="1246" name="Google Shape;1246;p292"/>
          <p:cNvSpPr/>
          <p:nvPr/>
        </p:nvSpPr>
        <p:spPr>
          <a:xfrm>
            <a:off x="8014200" y="0"/>
            <a:ext cx="102738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Body slide - center aligned - two lines 1">
  <p:cSld name="Blank White_1_1_1_1_1_1_1_2_1_1_1_1_2">
    <p:spTree>
      <p:nvGrpSpPr>
        <p:cNvPr id="1" name="Shape 1247"/>
        <p:cNvGrpSpPr/>
        <p:nvPr/>
      </p:nvGrpSpPr>
      <p:grpSpPr>
        <a:xfrm>
          <a:off x="0" y="0"/>
          <a:ext cx="0" cy="0"/>
          <a:chOff x="0" y="0"/>
          <a:chExt cx="0" cy="0"/>
        </a:xfrm>
      </p:grpSpPr>
      <p:sp>
        <p:nvSpPr>
          <p:cNvPr id="1248" name="Google Shape;1248;p293"/>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249" name="Google Shape;1249;p293"/>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1250" name="Google Shape;1250;p29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124"/>
        <p:cNvGrpSpPr/>
        <p:nvPr/>
      </p:nvGrpSpPr>
      <p:grpSpPr>
        <a:xfrm>
          <a:off x="0" y="0"/>
          <a:ext cx="0" cy="0"/>
          <a:chOff x="0" y="0"/>
          <a:chExt cx="0" cy="0"/>
        </a:xfrm>
      </p:grpSpPr>
      <p:pic>
        <p:nvPicPr>
          <p:cNvPr id="125" name="Google Shape;125;p30"/>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26" name="Google Shape;126;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27" name="Google Shape;127;p30"/>
          <p:cNvSpPr txBox="1">
            <a:spLocks noGrp="1"/>
          </p:cNvSpPr>
          <p:nvPr>
            <p:ph type="title"/>
          </p:nvPr>
        </p:nvSpPr>
        <p:spPr>
          <a:xfrm>
            <a:off x="1290900" y="3028500"/>
            <a:ext cx="15706200" cy="42300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28" name="Google Shape;128;p30"/>
          <p:cNvSpPr txBox="1">
            <a:spLocks noGrp="1"/>
          </p:cNvSpPr>
          <p:nvPr>
            <p:ph type="subTitle" idx="1"/>
          </p:nvPr>
        </p:nvSpPr>
        <p:spPr>
          <a:xfrm>
            <a:off x="2804100" y="8118742"/>
            <a:ext cx="123840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2800"/>
              <a:buFont typeface="Inter"/>
              <a:buNone/>
              <a:defRPr sz="2800">
                <a:solidFill>
                  <a:schemeClr val="lt1"/>
                </a:solidFill>
                <a:latin typeface="Inter"/>
                <a:ea typeface="Inter"/>
                <a:cs typeface="Inter"/>
                <a:sym typeface="Inter"/>
              </a:defRPr>
            </a:lvl9pPr>
          </a:lstStyle>
          <a:p>
            <a:endParaRPr/>
          </a:p>
        </p:txBody>
      </p:sp>
      <p:pic>
        <p:nvPicPr>
          <p:cNvPr id="129" name="Google Shape;129;p3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41613" y="1947513"/>
            <a:ext cx="1604772" cy="1188720"/>
          </a:xfrm>
          <a:prstGeom prst="rect">
            <a:avLst/>
          </a:prstGeom>
          <a:noFill/>
          <a:ln>
            <a:noFill/>
          </a:ln>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251"/>
        <p:cNvGrpSpPr/>
        <p:nvPr/>
      </p:nvGrpSpPr>
      <p:grpSpPr>
        <a:xfrm>
          <a:off x="0" y="0"/>
          <a:ext cx="0" cy="0"/>
          <a:chOff x="0" y="0"/>
          <a:chExt cx="0" cy="0"/>
        </a:xfrm>
      </p:grpSpPr>
      <p:sp>
        <p:nvSpPr>
          <p:cNvPr id="1252" name="Google Shape;1252;p294"/>
          <p:cNvSpPr txBox="1">
            <a:spLocks noGrp="1"/>
          </p:cNvSpPr>
          <p:nvPr>
            <p:ph type="body" idx="1"/>
          </p:nvPr>
        </p:nvSpPr>
        <p:spPr>
          <a:xfrm>
            <a:off x="901005" y="8894897"/>
            <a:ext cx="16478400" cy="477600"/>
          </a:xfrm>
          <a:prstGeom prst="rect">
            <a:avLst/>
          </a:prstGeom>
          <a:noFill/>
          <a:ln>
            <a:noFill/>
          </a:ln>
        </p:spPr>
        <p:txBody>
          <a:bodyPr spcFirstLastPara="1" wrap="square" lIns="34300" tIns="34300" rIns="34300" bIns="34300" anchor="t" anchorCtr="0">
            <a:normAutofit/>
          </a:bodyPr>
          <a:lstStyle>
            <a:lvl1pPr marL="457200" lvl="0" indent="-228600" algn="l" rtl="0">
              <a:lnSpc>
                <a:spcPct val="100000"/>
              </a:lnSpc>
              <a:spcBef>
                <a:spcPts val="0"/>
              </a:spcBef>
              <a:spcAft>
                <a:spcPts val="0"/>
              </a:spcAft>
              <a:buClr>
                <a:srgbClr val="000000"/>
              </a:buClr>
              <a:buSzPts val="2800"/>
              <a:buFont typeface="Helvetica Neue"/>
              <a:buNone/>
              <a:defRPr sz="2800" b="1"/>
            </a:lvl1pPr>
            <a:lvl2pPr marL="914400" lvl="1" indent="-330200" algn="l" rtl="0">
              <a:lnSpc>
                <a:spcPct val="90000"/>
              </a:lnSpc>
              <a:spcBef>
                <a:spcPts val="3400"/>
              </a:spcBef>
              <a:spcAft>
                <a:spcPts val="0"/>
              </a:spcAft>
              <a:buClr>
                <a:srgbClr val="000000"/>
              </a:buClr>
              <a:buSzPts val="1600"/>
              <a:buChar char="○"/>
              <a:defRPr/>
            </a:lvl2pPr>
            <a:lvl3pPr marL="1371600" lvl="2" indent="-330200" algn="l" rtl="0">
              <a:lnSpc>
                <a:spcPct val="90000"/>
              </a:lnSpc>
              <a:spcBef>
                <a:spcPts val="3400"/>
              </a:spcBef>
              <a:spcAft>
                <a:spcPts val="0"/>
              </a:spcAft>
              <a:buClr>
                <a:srgbClr val="000000"/>
              </a:buClr>
              <a:buSzPts val="1600"/>
              <a:buChar char="■"/>
              <a:defRPr/>
            </a:lvl3pPr>
            <a:lvl4pPr marL="1828800" lvl="3" indent="-330200" algn="l" rtl="0">
              <a:lnSpc>
                <a:spcPct val="90000"/>
              </a:lnSpc>
              <a:spcBef>
                <a:spcPts val="3400"/>
              </a:spcBef>
              <a:spcAft>
                <a:spcPts val="0"/>
              </a:spcAft>
              <a:buClr>
                <a:srgbClr val="000000"/>
              </a:buClr>
              <a:buSzPts val="1600"/>
              <a:buChar char="●"/>
              <a:defRPr/>
            </a:lvl4pPr>
            <a:lvl5pPr marL="2286000" lvl="4" indent="-330200" algn="l" rtl="0">
              <a:lnSpc>
                <a:spcPct val="90000"/>
              </a:lnSpc>
              <a:spcBef>
                <a:spcPts val="3400"/>
              </a:spcBef>
              <a:spcAft>
                <a:spcPts val="0"/>
              </a:spcAft>
              <a:buClr>
                <a:srgbClr val="000000"/>
              </a:buClr>
              <a:buSzPts val="1600"/>
              <a:buChar char="○"/>
              <a:defRPr/>
            </a:lvl5pPr>
            <a:lvl6pPr marL="2743200" lvl="5" indent="-330200" algn="l" rtl="0">
              <a:lnSpc>
                <a:spcPct val="90000"/>
              </a:lnSpc>
              <a:spcBef>
                <a:spcPts val="3400"/>
              </a:spcBef>
              <a:spcAft>
                <a:spcPts val="0"/>
              </a:spcAft>
              <a:buClr>
                <a:srgbClr val="000000"/>
              </a:buClr>
              <a:buSzPts val="1600"/>
              <a:buChar char="■"/>
              <a:defRPr/>
            </a:lvl6pPr>
            <a:lvl7pPr marL="3200400" lvl="6" indent="-330200" algn="l" rtl="0">
              <a:lnSpc>
                <a:spcPct val="90000"/>
              </a:lnSpc>
              <a:spcBef>
                <a:spcPts val="3400"/>
              </a:spcBef>
              <a:spcAft>
                <a:spcPts val="0"/>
              </a:spcAft>
              <a:buClr>
                <a:srgbClr val="000000"/>
              </a:buClr>
              <a:buSzPts val="1600"/>
              <a:buChar char="●"/>
              <a:defRPr/>
            </a:lvl7pPr>
            <a:lvl8pPr marL="3657600" lvl="7" indent="-330200" algn="l" rtl="0">
              <a:lnSpc>
                <a:spcPct val="90000"/>
              </a:lnSpc>
              <a:spcBef>
                <a:spcPts val="3400"/>
              </a:spcBef>
              <a:spcAft>
                <a:spcPts val="0"/>
              </a:spcAft>
              <a:buClr>
                <a:srgbClr val="000000"/>
              </a:buClr>
              <a:buSzPts val="1600"/>
              <a:buChar char="○"/>
              <a:defRPr/>
            </a:lvl8pPr>
            <a:lvl9pPr marL="4114800" lvl="8" indent="-330200" algn="l" rtl="0">
              <a:lnSpc>
                <a:spcPct val="90000"/>
              </a:lnSpc>
              <a:spcBef>
                <a:spcPts val="3400"/>
              </a:spcBef>
              <a:spcAft>
                <a:spcPts val="0"/>
              </a:spcAft>
              <a:buClr>
                <a:srgbClr val="000000"/>
              </a:buClr>
              <a:buSzPts val="1600"/>
              <a:buChar char="■"/>
              <a:defRPr/>
            </a:lvl9pPr>
          </a:lstStyle>
          <a:p>
            <a:endParaRPr/>
          </a:p>
        </p:txBody>
      </p:sp>
      <p:sp>
        <p:nvSpPr>
          <p:cNvPr id="1253" name="Google Shape;1253;p294"/>
          <p:cNvSpPr txBox="1">
            <a:spLocks noGrp="1"/>
          </p:cNvSpPr>
          <p:nvPr>
            <p:ph type="title"/>
          </p:nvPr>
        </p:nvSpPr>
        <p:spPr>
          <a:xfrm>
            <a:off x="904872" y="1931243"/>
            <a:ext cx="16478400" cy="3486000"/>
          </a:xfrm>
          <a:prstGeom prst="rect">
            <a:avLst/>
          </a:prstGeom>
          <a:noFill/>
          <a:ln>
            <a:noFill/>
          </a:ln>
        </p:spPr>
        <p:txBody>
          <a:bodyPr spcFirstLastPara="1" wrap="square" lIns="38100" tIns="38100" rIns="38100" bIns="38100" anchor="b" anchorCtr="0">
            <a:normAutofit/>
          </a:bodyPr>
          <a:lstStyle>
            <a:lvl1pPr lvl="0" algn="l" rtl="0">
              <a:lnSpc>
                <a:spcPct val="80000"/>
              </a:lnSpc>
              <a:spcBef>
                <a:spcPts val="0"/>
              </a:spcBef>
              <a:spcAft>
                <a:spcPts val="0"/>
              </a:spcAft>
              <a:buClr>
                <a:srgbClr val="000000"/>
              </a:buClr>
              <a:buSzPts val="8800"/>
              <a:buFont typeface="Helvetica Neue"/>
              <a:buNone/>
              <a:defRPr sz="8800"/>
            </a:lvl1pPr>
            <a:lvl2pPr lvl="1" algn="l" rtl="0">
              <a:lnSpc>
                <a:spcPct val="80000"/>
              </a:lnSpc>
              <a:spcBef>
                <a:spcPts val="0"/>
              </a:spcBef>
              <a:spcAft>
                <a:spcPts val="0"/>
              </a:spcAft>
              <a:buClr>
                <a:srgbClr val="000000"/>
              </a:buClr>
              <a:buSzPts val="1400"/>
              <a:buNone/>
              <a:defRPr/>
            </a:lvl2pPr>
            <a:lvl3pPr lvl="2" algn="l" rtl="0">
              <a:lnSpc>
                <a:spcPct val="80000"/>
              </a:lnSpc>
              <a:spcBef>
                <a:spcPts val="0"/>
              </a:spcBef>
              <a:spcAft>
                <a:spcPts val="0"/>
              </a:spcAft>
              <a:buClr>
                <a:srgbClr val="000000"/>
              </a:buClr>
              <a:buSzPts val="1400"/>
              <a:buNone/>
              <a:defRPr/>
            </a:lvl3pPr>
            <a:lvl4pPr lvl="3" algn="l" rtl="0">
              <a:lnSpc>
                <a:spcPct val="80000"/>
              </a:lnSpc>
              <a:spcBef>
                <a:spcPts val="0"/>
              </a:spcBef>
              <a:spcAft>
                <a:spcPts val="0"/>
              </a:spcAft>
              <a:buClr>
                <a:srgbClr val="000000"/>
              </a:buClr>
              <a:buSzPts val="1400"/>
              <a:buNone/>
              <a:defRPr/>
            </a:lvl4pPr>
            <a:lvl5pPr lvl="4" algn="l" rtl="0">
              <a:lnSpc>
                <a:spcPct val="80000"/>
              </a:lnSpc>
              <a:spcBef>
                <a:spcPts val="0"/>
              </a:spcBef>
              <a:spcAft>
                <a:spcPts val="0"/>
              </a:spcAft>
              <a:buClr>
                <a:srgbClr val="000000"/>
              </a:buClr>
              <a:buSzPts val="1400"/>
              <a:buNone/>
              <a:defRPr/>
            </a:lvl5pPr>
            <a:lvl6pPr lvl="5" algn="l" rtl="0">
              <a:lnSpc>
                <a:spcPct val="80000"/>
              </a:lnSpc>
              <a:spcBef>
                <a:spcPts val="0"/>
              </a:spcBef>
              <a:spcAft>
                <a:spcPts val="0"/>
              </a:spcAft>
              <a:buClr>
                <a:srgbClr val="000000"/>
              </a:buClr>
              <a:buSzPts val="1400"/>
              <a:buNone/>
              <a:defRPr/>
            </a:lvl6pPr>
            <a:lvl7pPr lvl="6" algn="l" rtl="0">
              <a:lnSpc>
                <a:spcPct val="80000"/>
              </a:lnSpc>
              <a:spcBef>
                <a:spcPts val="0"/>
              </a:spcBef>
              <a:spcAft>
                <a:spcPts val="0"/>
              </a:spcAft>
              <a:buClr>
                <a:srgbClr val="000000"/>
              </a:buClr>
              <a:buSzPts val="1400"/>
              <a:buNone/>
              <a:defRPr/>
            </a:lvl7pPr>
            <a:lvl8pPr lvl="7" algn="l" rtl="0">
              <a:lnSpc>
                <a:spcPct val="80000"/>
              </a:lnSpc>
              <a:spcBef>
                <a:spcPts val="0"/>
              </a:spcBef>
              <a:spcAft>
                <a:spcPts val="0"/>
              </a:spcAft>
              <a:buClr>
                <a:srgbClr val="000000"/>
              </a:buClr>
              <a:buSzPts val="1400"/>
              <a:buNone/>
              <a:defRPr/>
            </a:lvl8pPr>
            <a:lvl9pPr lvl="8" algn="l" rtl="0">
              <a:lnSpc>
                <a:spcPct val="80000"/>
              </a:lnSpc>
              <a:spcBef>
                <a:spcPts val="0"/>
              </a:spcBef>
              <a:spcAft>
                <a:spcPts val="0"/>
              </a:spcAft>
              <a:buClr>
                <a:srgbClr val="000000"/>
              </a:buClr>
              <a:buSzPts val="1400"/>
              <a:buNone/>
              <a:defRPr/>
            </a:lvl9pPr>
          </a:lstStyle>
          <a:p>
            <a:endParaRPr/>
          </a:p>
        </p:txBody>
      </p:sp>
      <p:sp>
        <p:nvSpPr>
          <p:cNvPr id="1254" name="Google Shape;1254;p294"/>
          <p:cNvSpPr txBox="1">
            <a:spLocks noGrp="1"/>
          </p:cNvSpPr>
          <p:nvPr>
            <p:ph type="body" idx="2"/>
          </p:nvPr>
        </p:nvSpPr>
        <p:spPr>
          <a:xfrm>
            <a:off x="901007" y="5417393"/>
            <a:ext cx="16478400" cy="1428600"/>
          </a:xfrm>
          <a:prstGeom prst="rect">
            <a:avLst/>
          </a:prstGeom>
          <a:noFill/>
          <a:ln>
            <a:noFill/>
          </a:ln>
        </p:spPr>
        <p:txBody>
          <a:bodyPr spcFirstLastPara="1" wrap="square" lIns="38100" tIns="38100" rIns="38100" bIns="38100" anchor="t" anchorCtr="0">
            <a:normAutofit/>
          </a:bodyPr>
          <a:lstStyle>
            <a:lvl1pPr marL="457200" lvl="0" indent="-228600" algn="l" rtl="0">
              <a:lnSpc>
                <a:spcPct val="100000"/>
              </a:lnSpc>
              <a:spcBef>
                <a:spcPts val="0"/>
              </a:spcBef>
              <a:spcAft>
                <a:spcPts val="0"/>
              </a:spcAft>
              <a:buClr>
                <a:srgbClr val="000000"/>
              </a:buClr>
              <a:buSzPts val="4200"/>
              <a:buFont typeface="Helvetica Neue"/>
              <a:buNone/>
              <a:defRPr sz="4200" b="1"/>
            </a:lvl1pPr>
            <a:lvl2pPr marL="914400" lvl="1" indent="-228600" algn="l" rtl="0">
              <a:lnSpc>
                <a:spcPct val="100000"/>
              </a:lnSpc>
              <a:spcBef>
                <a:spcPts val="0"/>
              </a:spcBef>
              <a:spcAft>
                <a:spcPts val="0"/>
              </a:spcAft>
              <a:buClr>
                <a:srgbClr val="000000"/>
              </a:buClr>
              <a:buSzPts val="4200"/>
              <a:buFont typeface="Helvetica Neue"/>
              <a:buNone/>
              <a:defRPr sz="4200" b="1"/>
            </a:lvl2pPr>
            <a:lvl3pPr marL="1371600" lvl="2" indent="-228600" algn="l" rtl="0">
              <a:lnSpc>
                <a:spcPct val="100000"/>
              </a:lnSpc>
              <a:spcBef>
                <a:spcPts val="0"/>
              </a:spcBef>
              <a:spcAft>
                <a:spcPts val="0"/>
              </a:spcAft>
              <a:buClr>
                <a:srgbClr val="000000"/>
              </a:buClr>
              <a:buSzPts val="4200"/>
              <a:buFont typeface="Helvetica Neue"/>
              <a:buNone/>
              <a:defRPr sz="4200" b="1"/>
            </a:lvl3pPr>
            <a:lvl4pPr marL="1828800" lvl="3" indent="-228600" algn="l" rtl="0">
              <a:lnSpc>
                <a:spcPct val="100000"/>
              </a:lnSpc>
              <a:spcBef>
                <a:spcPts val="0"/>
              </a:spcBef>
              <a:spcAft>
                <a:spcPts val="0"/>
              </a:spcAft>
              <a:buClr>
                <a:srgbClr val="000000"/>
              </a:buClr>
              <a:buSzPts val="4200"/>
              <a:buFont typeface="Helvetica Neue"/>
              <a:buNone/>
              <a:defRPr sz="4200" b="1"/>
            </a:lvl4pPr>
            <a:lvl5pPr marL="2286000" lvl="4" indent="-228600" algn="l" rtl="0">
              <a:lnSpc>
                <a:spcPct val="100000"/>
              </a:lnSpc>
              <a:spcBef>
                <a:spcPts val="0"/>
              </a:spcBef>
              <a:spcAft>
                <a:spcPts val="0"/>
              </a:spcAft>
              <a:buClr>
                <a:srgbClr val="000000"/>
              </a:buClr>
              <a:buSzPts val="4200"/>
              <a:buFont typeface="Helvetica Neue"/>
              <a:buNone/>
              <a:defRPr sz="4200" b="1"/>
            </a:lvl5pPr>
            <a:lvl6pPr marL="2743200" lvl="5" indent="-330200" algn="l" rtl="0">
              <a:lnSpc>
                <a:spcPct val="90000"/>
              </a:lnSpc>
              <a:spcBef>
                <a:spcPts val="3400"/>
              </a:spcBef>
              <a:spcAft>
                <a:spcPts val="0"/>
              </a:spcAft>
              <a:buClr>
                <a:srgbClr val="000000"/>
              </a:buClr>
              <a:buSzPts val="1600"/>
              <a:buChar char="■"/>
              <a:defRPr/>
            </a:lvl6pPr>
            <a:lvl7pPr marL="3200400" lvl="6" indent="-330200" algn="l" rtl="0">
              <a:lnSpc>
                <a:spcPct val="90000"/>
              </a:lnSpc>
              <a:spcBef>
                <a:spcPts val="3400"/>
              </a:spcBef>
              <a:spcAft>
                <a:spcPts val="0"/>
              </a:spcAft>
              <a:buClr>
                <a:srgbClr val="000000"/>
              </a:buClr>
              <a:buSzPts val="1600"/>
              <a:buChar char="●"/>
              <a:defRPr/>
            </a:lvl7pPr>
            <a:lvl8pPr marL="3657600" lvl="7" indent="-330200" algn="l" rtl="0">
              <a:lnSpc>
                <a:spcPct val="90000"/>
              </a:lnSpc>
              <a:spcBef>
                <a:spcPts val="3400"/>
              </a:spcBef>
              <a:spcAft>
                <a:spcPts val="0"/>
              </a:spcAft>
              <a:buClr>
                <a:srgbClr val="000000"/>
              </a:buClr>
              <a:buSzPts val="1600"/>
              <a:buChar char="○"/>
              <a:defRPr/>
            </a:lvl8pPr>
            <a:lvl9pPr marL="4114800" lvl="8" indent="-330200" algn="l" rtl="0">
              <a:lnSpc>
                <a:spcPct val="90000"/>
              </a:lnSpc>
              <a:spcBef>
                <a:spcPts val="3400"/>
              </a:spcBef>
              <a:spcAft>
                <a:spcPts val="0"/>
              </a:spcAft>
              <a:buClr>
                <a:srgbClr val="000000"/>
              </a:buClr>
              <a:buSzPts val="1600"/>
              <a:buChar char="■"/>
              <a:defRPr/>
            </a:lvl9pPr>
          </a:lstStyle>
          <a:p>
            <a:endParaRPr/>
          </a:p>
        </p:txBody>
      </p:sp>
      <p:sp>
        <p:nvSpPr>
          <p:cNvPr id="1255" name="Google Shape;1255;p294"/>
          <p:cNvSpPr txBox="1">
            <a:spLocks noGrp="1"/>
          </p:cNvSpPr>
          <p:nvPr>
            <p:ph type="sldNum" idx="12"/>
          </p:nvPr>
        </p:nvSpPr>
        <p:spPr>
          <a:xfrm>
            <a:off x="9001124" y="9810749"/>
            <a:ext cx="276600" cy="292500"/>
          </a:xfrm>
          <a:prstGeom prst="rect">
            <a:avLst/>
          </a:prstGeom>
          <a:noFill/>
          <a:ln>
            <a:noFill/>
          </a:ln>
        </p:spPr>
        <p:txBody>
          <a:bodyPr spcFirstLastPara="1" wrap="square" lIns="38100" tIns="38100" rIns="38100" bIns="38100" anchor="b" anchorCtr="0">
            <a:spAutoFit/>
          </a:bodyPr>
          <a:lstStyle>
            <a:lvl1pPr marL="0" lvl="0" indent="0" algn="ctr" rtl="0">
              <a:lnSpc>
                <a:spcPct val="100000"/>
              </a:lnSpc>
              <a:spcBef>
                <a:spcPts val="0"/>
              </a:spcBef>
              <a:spcAft>
                <a:spcPts val="0"/>
              </a:spcAft>
              <a:buClr>
                <a:srgbClr val="000000"/>
              </a:buClr>
              <a:buSzPts val="1400"/>
              <a:buFont typeface="Helvetica Neue"/>
              <a:buNone/>
              <a:defRPr sz="1400">
                <a:solidFill>
                  <a:srgbClr val="000000"/>
                </a:solidFill>
              </a:defRPr>
            </a:lvl1pPr>
            <a:lvl2pPr marL="0" lvl="1" indent="0" algn="ctr" rtl="0">
              <a:lnSpc>
                <a:spcPct val="100000"/>
              </a:lnSpc>
              <a:spcBef>
                <a:spcPts val="0"/>
              </a:spcBef>
              <a:spcAft>
                <a:spcPts val="0"/>
              </a:spcAft>
              <a:buClr>
                <a:srgbClr val="000000"/>
              </a:buClr>
              <a:buSzPts val="1400"/>
              <a:buFont typeface="Helvetica Neue"/>
              <a:buNone/>
              <a:defRPr sz="1400">
                <a:solidFill>
                  <a:srgbClr val="000000"/>
                </a:solidFill>
              </a:defRPr>
            </a:lvl2pPr>
            <a:lvl3pPr marL="0" lvl="2" indent="0" algn="ctr" rtl="0">
              <a:lnSpc>
                <a:spcPct val="100000"/>
              </a:lnSpc>
              <a:spcBef>
                <a:spcPts val="0"/>
              </a:spcBef>
              <a:spcAft>
                <a:spcPts val="0"/>
              </a:spcAft>
              <a:buClr>
                <a:srgbClr val="000000"/>
              </a:buClr>
              <a:buSzPts val="1400"/>
              <a:buFont typeface="Helvetica Neue"/>
              <a:buNone/>
              <a:defRPr sz="1400">
                <a:solidFill>
                  <a:srgbClr val="000000"/>
                </a:solidFill>
              </a:defRPr>
            </a:lvl3pPr>
            <a:lvl4pPr marL="0" lvl="3" indent="0" algn="ctr" rtl="0">
              <a:lnSpc>
                <a:spcPct val="100000"/>
              </a:lnSpc>
              <a:spcBef>
                <a:spcPts val="0"/>
              </a:spcBef>
              <a:spcAft>
                <a:spcPts val="0"/>
              </a:spcAft>
              <a:buClr>
                <a:srgbClr val="000000"/>
              </a:buClr>
              <a:buSzPts val="1400"/>
              <a:buFont typeface="Helvetica Neue"/>
              <a:buNone/>
              <a:defRPr sz="1400">
                <a:solidFill>
                  <a:srgbClr val="000000"/>
                </a:solidFill>
              </a:defRPr>
            </a:lvl4pPr>
            <a:lvl5pPr marL="0" lvl="4" indent="0" algn="ctr" rtl="0">
              <a:lnSpc>
                <a:spcPct val="100000"/>
              </a:lnSpc>
              <a:spcBef>
                <a:spcPts val="0"/>
              </a:spcBef>
              <a:spcAft>
                <a:spcPts val="0"/>
              </a:spcAft>
              <a:buClr>
                <a:srgbClr val="000000"/>
              </a:buClr>
              <a:buSzPts val="1400"/>
              <a:buFont typeface="Helvetica Neue"/>
              <a:buNone/>
              <a:defRPr sz="1400">
                <a:solidFill>
                  <a:srgbClr val="000000"/>
                </a:solidFill>
              </a:defRPr>
            </a:lvl5pPr>
            <a:lvl6pPr marL="0" lvl="5" indent="0" algn="ctr" rtl="0">
              <a:lnSpc>
                <a:spcPct val="100000"/>
              </a:lnSpc>
              <a:spcBef>
                <a:spcPts val="0"/>
              </a:spcBef>
              <a:spcAft>
                <a:spcPts val="0"/>
              </a:spcAft>
              <a:buClr>
                <a:srgbClr val="000000"/>
              </a:buClr>
              <a:buSzPts val="1400"/>
              <a:buFont typeface="Helvetica Neue"/>
              <a:buNone/>
              <a:defRPr sz="1400">
                <a:solidFill>
                  <a:srgbClr val="000000"/>
                </a:solidFill>
              </a:defRPr>
            </a:lvl6pPr>
            <a:lvl7pPr marL="0" lvl="6" indent="0" algn="ctr" rtl="0">
              <a:lnSpc>
                <a:spcPct val="100000"/>
              </a:lnSpc>
              <a:spcBef>
                <a:spcPts val="0"/>
              </a:spcBef>
              <a:spcAft>
                <a:spcPts val="0"/>
              </a:spcAft>
              <a:buClr>
                <a:srgbClr val="000000"/>
              </a:buClr>
              <a:buSzPts val="1400"/>
              <a:buFont typeface="Helvetica Neue"/>
              <a:buNone/>
              <a:defRPr sz="1400">
                <a:solidFill>
                  <a:srgbClr val="000000"/>
                </a:solidFill>
              </a:defRPr>
            </a:lvl7pPr>
            <a:lvl8pPr marL="0" lvl="7" indent="0" algn="ctr" rtl="0">
              <a:lnSpc>
                <a:spcPct val="100000"/>
              </a:lnSpc>
              <a:spcBef>
                <a:spcPts val="0"/>
              </a:spcBef>
              <a:spcAft>
                <a:spcPts val="0"/>
              </a:spcAft>
              <a:buClr>
                <a:srgbClr val="000000"/>
              </a:buClr>
              <a:buSzPts val="1400"/>
              <a:buFont typeface="Helvetica Neue"/>
              <a:buNone/>
              <a:defRPr sz="1400">
                <a:solidFill>
                  <a:srgbClr val="000000"/>
                </a:solidFill>
              </a:defRPr>
            </a:lvl8pPr>
            <a:lvl9pPr marL="0" lvl="8" indent="0" algn="ctr" rtl="0">
              <a:lnSpc>
                <a:spcPct val="100000"/>
              </a:lnSpc>
              <a:spcBef>
                <a:spcPts val="0"/>
              </a:spcBef>
              <a:spcAft>
                <a:spcPts val="0"/>
              </a:spcAft>
              <a:buClr>
                <a:srgbClr val="000000"/>
              </a:buClr>
              <a:buSzPts val="1400"/>
              <a:buFont typeface="Helvetica Neue"/>
              <a:buNone/>
              <a:defRPr sz="1400">
                <a:solidFill>
                  <a:srgbClr val="000000"/>
                </a:solidFill>
              </a:defRPr>
            </a:lvl9pPr>
          </a:lstStyle>
          <a:p>
            <a:pPr marL="0" lvl="0" indent="0" algn="ctr" rtl="0">
              <a:spcBef>
                <a:spcPts val="0"/>
              </a:spcBef>
              <a:spcAft>
                <a:spcPts val="0"/>
              </a:spcAft>
              <a:buNone/>
            </a:pPr>
            <a:fld id="{00000000-1234-1234-1234-123412341234}" type="slidenum">
              <a:rPr lang="en"/>
              <a:t>‹#›</a:t>
            </a:fld>
            <a:endParaRPr sz="2000">
              <a:solidFill>
                <a:schemeClr val="dk2"/>
              </a:solidFill>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Observability body slide - left aligned -white">
  <p:cSld name="Blank White_1_1_1_1_1_1_1_2_2">
    <p:spTree>
      <p:nvGrpSpPr>
        <p:cNvPr id="1" name="Shape 1256"/>
        <p:cNvGrpSpPr/>
        <p:nvPr/>
      </p:nvGrpSpPr>
      <p:grpSpPr>
        <a:xfrm>
          <a:off x="0" y="0"/>
          <a:ext cx="0" cy="0"/>
          <a:chOff x="0" y="0"/>
          <a:chExt cx="0" cy="0"/>
        </a:xfrm>
      </p:grpSpPr>
      <p:pic>
        <p:nvPicPr>
          <p:cNvPr id="1257" name="Google Shape;1257;p29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7" y="-24667"/>
            <a:ext cx="18288056" cy="10287000"/>
          </a:xfrm>
          <a:prstGeom prst="rect">
            <a:avLst/>
          </a:prstGeom>
          <a:noFill/>
          <a:ln>
            <a:noFill/>
          </a:ln>
        </p:spPr>
      </p:pic>
      <p:sp>
        <p:nvSpPr>
          <p:cNvPr id="1258" name="Google Shape;1258;p295"/>
          <p:cNvSpPr txBox="1">
            <a:spLocks noGrp="1"/>
          </p:cNvSpPr>
          <p:nvPr>
            <p:ph type="title"/>
          </p:nvPr>
        </p:nvSpPr>
        <p:spPr>
          <a:xfrm>
            <a:off x="1143000" y="951909"/>
            <a:ext cx="14473800" cy="8964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259" name="Google Shape;1259;p295"/>
          <p:cNvSpPr txBox="1">
            <a:spLocks noGrp="1"/>
          </p:cNvSpPr>
          <p:nvPr>
            <p:ph type="subTitle" idx="1"/>
          </p:nvPr>
        </p:nvSpPr>
        <p:spPr>
          <a:xfrm>
            <a:off x="1143000" y="184847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260" name="Google Shape;1260;p295"/>
          <p:cNvSpPr txBox="1">
            <a:spLocks noGrp="1"/>
          </p:cNvSpPr>
          <p:nvPr>
            <p:ph type="body" idx="2"/>
          </p:nvPr>
        </p:nvSpPr>
        <p:spPr>
          <a:xfrm>
            <a:off x="1143000" y="257280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261" name="Google Shape;1261;p29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6599" y="9382252"/>
            <a:ext cx="1411256"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Transition slide- center-aligned, generic, dark ">
  <p:cSld name="CUSTOM_4_6">
    <p:bg>
      <p:bgPr>
        <a:solidFill>
          <a:srgbClr val="20377D"/>
        </a:solidFill>
        <a:effectLst/>
      </p:bgPr>
    </p:bg>
    <p:spTree>
      <p:nvGrpSpPr>
        <p:cNvPr id="1" name="Shape 1262"/>
        <p:cNvGrpSpPr/>
        <p:nvPr/>
      </p:nvGrpSpPr>
      <p:grpSpPr>
        <a:xfrm>
          <a:off x="0" y="0"/>
          <a:ext cx="0" cy="0"/>
          <a:chOff x="0" y="0"/>
          <a:chExt cx="0" cy="0"/>
        </a:xfrm>
      </p:grpSpPr>
      <p:sp>
        <p:nvSpPr>
          <p:cNvPr id="1263" name="Google Shape;1263;p296"/>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64" name="Google Shape;1264;p296"/>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65" name="Google Shape;1265;p296"/>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266" name="Google Shape;1266;p29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1267" name="Google Shape;1267;p296"/>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68" name="Google Shape;1268;p296"/>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69" name="Google Shape;1269;p296"/>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270" name="Google Shape;1270;p29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Blank 2">
  <p:cSld name="Blank White_1_1_1_1_1_1_1_2_1_1_1_1_1_1_2">
    <p:spTree>
      <p:nvGrpSpPr>
        <p:cNvPr id="1" name="Shape 1271"/>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Body slide - center aligned - two lines 1 1">
  <p:cSld name="Blank White_1_1_1_1_1_1_1_2_1_1_1_1_3">
    <p:spTree>
      <p:nvGrpSpPr>
        <p:cNvPr id="1" name="Shape 1272"/>
        <p:cNvGrpSpPr/>
        <p:nvPr/>
      </p:nvGrpSpPr>
      <p:grpSpPr>
        <a:xfrm>
          <a:off x="0" y="0"/>
          <a:ext cx="0" cy="0"/>
          <a:chOff x="0" y="0"/>
          <a:chExt cx="0" cy="0"/>
        </a:xfrm>
      </p:grpSpPr>
      <p:sp>
        <p:nvSpPr>
          <p:cNvPr id="1273" name="Google Shape;1273;p298"/>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274" name="Google Shape;1274;p298"/>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1275" name="Google Shape;1275;p29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Generic transition – dark monochromatic 1 1">
  <p:cSld name="CUSTOM_6_1_1_4">
    <p:spTree>
      <p:nvGrpSpPr>
        <p:cNvPr id="1" name="Shape 1276"/>
        <p:cNvGrpSpPr/>
        <p:nvPr/>
      </p:nvGrpSpPr>
      <p:grpSpPr>
        <a:xfrm>
          <a:off x="0" y="0"/>
          <a:ext cx="0" cy="0"/>
          <a:chOff x="0" y="0"/>
          <a:chExt cx="0" cy="0"/>
        </a:xfrm>
      </p:grpSpPr>
      <p:pic>
        <p:nvPicPr>
          <p:cNvPr id="1277" name="Google Shape;1277;p29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0"/>
            <a:ext cx="18288005" cy="10287003"/>
          </a:xfrm>
          <a:prstGeom prst="rect">
            <a:avLst/>
          </a:prstGeom>
          <a:noFill/>
          <a:ln>
            <a:noFill/>
          </a:ln>
        </p:spPr>
      </p:pic>
      <p:sp>
        <p:nvSpPr>
          <p:cNvPr id="1278" name="Google Shape;1278;p299"/>
          <p:cNvSpPr txBox="1">
            <a:spLocks noGrp="1"/>
          </p:cNvSpPr>
          <p:nvPr>
            <p:ph type="title"/>
          </p:nvPr>
        </p:nvSpPr>
        <p:spPr>
          <a:xfrm>
            <a:off x="4572000" y="3841500"/>
            <a:ext cx="9144000" cy="26040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7200"/>
              <a:buFont typeface="Inter ExtraBold"/>
              <a:buNone/>
              <a:defRPr sz="72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1279" name="Google Shape;1279;p29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Generic transition – dark monochromatic 1 2">
  <p:cSld name="CUSTOM_6_1_1_5">
    <p:spTree>
      <p:nvGrpSpPr>
        <p:cNvPr id="1" name="Shape 1280"/>
        <p:cNvGrpSpPr/>
        <p:nvPr/>
      </p:nvGrpSpPr>
      <p:grpSpPr>
        <a:xfrm>
          <a:off x="0" y="0"/>
          <a:ext cx="0" cy="0"/>
          <a:chOff x="0" y="0"/>
          <a:chExt cx="0" cy="0"/>
        </a:xfrm>
      </p:grpSpPr>
      <p:pic>
        <p:nvPicPr>
          <p:cNvPr id="1281" name="Google Shape;1281;p30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5" cy="10286991"/>
          </a:xfrm>
          <a:prstGeom prst="rect">
            <a:avLst/>
          </a:prstGeom>
          <a:noFill/>
          <a:ln>
            <a:noFill/>
          </a:ln>
        </p:spPr>
      </p:pic>
      <p:sp>
        <p:nvSpPr>
          <p:cNvPr id="1282" name="Google Shape;1282;p300"/>
          <p:cNvSpPr txBox="1">
            <a:spLocks noGrp="1"/>
          </p:cNvSpPr>
          <p:nvPr>
            <p:ph type="title"/>
          </p:nvPr>
        </p:nvSpPr>
        <p:spPr>
          <a:xfrm>
            <a:off x="4572000" y="3841500"/>
            <a:ext cx="9144000" cy="26040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7200"/>
              <a:buFont typeface="Inter ExtraBold"/>
              <a:buNone/>
              <a:defRPr sz="72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Body slide - center aligned - two lines 1 2">
  <p:cSld name="Blank White_1_1_1_1_1_1_1_2_1_1_1_1_4">
    <p:spTree>
      <p:nvGrpSpPr>
        <p:cNvPr id="1" name="Shape 1283"/>
        <p:cNvGrpSpPr/>
        <p:nvPr/>
      </p:nvGrpSpPr>
      <p:grpSpPr>
        <a:xfrm>
          <a:off x="0" y="0"/>
          <a:ext cx="0" cy="0"/>
          <a:chOff x="0" y="0"/>
          <a:chExt cx="0" cy="0"/>
        </a:xfrm>
      </p:grpSpPr>
      <p:sp>
        <p:nvSpPr>
          <p:cNvPr id="1284" name="Google Shape;1284;p301"/>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285" name="Google Shape;1285;p301"/>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1286" name="Google Shape;1286;p30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Observability body slide - left aligned -white 1">
  <p:cSld name="Blank White_1_1_1_1_1_1_1_2_3">
    <p:spTree>
      <p:nvGrpSpPr>
        <p:cNvPr id="1" name="Shape 1287"/>
        <p:cNvGrpSpPr/>
        <p:nvPr/>
      </p:nvGrpSpPr>
      <p:grpSpPr>
        <a:xfrm>
          <a:off x="0" y="0"/>
          <a:ext cx="0" cy="0"/>
          <a:chOff x="0" y="0"/>
          <a:chExt cx="0" cy="0"/>
        </a:xfrm>
      </p:grpSpPr>
      <p:pic>
        <p:nvPicPr>
          <p:cNvPr id="1288" name="Google Shape;1288;p30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7" y="-24667"/>
            <a:ext cx="18288056" cy="10287000"/>
          </a:xfrm>
          <a:prstGeom prst="rect">
            <a:avLst/>
          </a:prstGeom>
          <a:noFill/>
          <a:ln>
            <a:noFill/>
          </a:ln>
        </p:spPr>
      </p:pic>
      <p:sp>
        <p:nvSpPr>
          <p:cNvPr id="1289" name="Google Shape;1289;p302"/>
          <p:cNvSpPr txBox="1">
            <a:spLocks noGrp="1"/>
          </p:cNvSpPr>
          <p:nvPr>
            <p:ph type="title"/>
          </p:nvPr>
        </p:nvSpPr>
        <p:spPr>
          <a:xfrm>
            <a:off x="1143000" y="951909"/>
            <a:ext cx="14473800" cy="8964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290" name="Google Shape;1290;p302"/>
          <p:cNvSpPr txBox="1">
            <a:spLocks noGrp="1"/>
          </p:cNvSpPr>
          <p:nvPr>
            <p:ph type="subTitle" idx="1"/>
          </p:nvPr>
        </p:nvSpPr>
        <p:spPr>
          <a:xfrm>
            <a:off x="1143000" y="184847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291" name="Google Shape;1291;p302"/>
          <p:cNvSpPr txBox="1">
            <a:spLocks noGrp="1"/>
          </p:cNvSpPr>
          <p:nvPr>
            <p:ph type="body" idx="2"/>
          </p:nvPr>
        </p:nvSpPr>
        <p:spPr>
          <a:xfrm>
            <a:off x="1143000" y="257280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292" name="Google Shape;1292;p30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6599" y="9382252"/>
            <a:ext cx="1411256"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Transition slide- center-aligned, generic, dark  2">
  <p:cSld name="CUSTOM_4_7">
    <p:bg>
      <p:bgPr>
        <a:solidFill>
          <a:srgbClr val="20377D"/>
        </a:solidFill>
        <a:effectLst/>
      </p:bgPr>
    </p:bg>
    <p:spTree>
      <p:nvGrpSpPr>
        <p:cNvPr id="1" name="Shape 1293"/>
        <p:cNvGrpSpPr/>
        <p:nvPr/>
      </p:nvGrpSpPr>
      <p:grpSpPr>
        <a:xfrm>
          <a:off x="0" y="0"/>
          <a:ext cx="0" cy="0"/>
          <a:chOff x="0" y="0"/>
          <a:chExt cx="0" cy="0"/>
        </a:xfrm>
      </p:grpSpPr>
      <p:sp>
        <p:nvSpPr>
          <p:cNvPr id="1294" name="Google Shape;1294;p303"/>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95" name="Google Shape;1295;p303"/>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96" name="Google Shape;1296;p303"/>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297" name="Google Shape;1297;p30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1298" name="Google Shape;1298;p303"/>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99" name="Google Shape;1299;p303"/>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300" name="Google Shape;1300;p303"/>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301" name="Google Shape;1301;p30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debar 1">
  <p:cSld name="CUSTOM_1_1">
    <p:spTree>
      <p:nvGrpSpPr>
        <p:cNvPr id="1" name="Shape 21"/>
        <p:cNvGrpSpPr/>
        <p:nvPr/>
      </p:nvGrpSpPr>
      <p:grpSpPr>
        <a:xfrm>
          <a:off x="0" y="0"/>
          <a:ext cx="0" cy="0"/>
          <a:chOff x="0" y="0"/>
          <a:chExt cx="0" cy="0"/>
        </a:xfrm>
      </p:grpSpPr>
      <p:sp>
        <p:nvSpPr>
          <p:cNvPr id="22" name="Google Shape;22;p4"/>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23" name="Google Shape;23;p4"/>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24" name="Google Shape;24;p4"/>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25" name="Google Shape;25;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26" name="Google Shape;26;p4"/>
          <p:cNvSpPr/>
          <p:nvPr/>
        </p:nvSpPr>
        <p:spPr>
          <a:xfrm>
            <a:off x="3836600" y="8105075"/>
            <a:ext cx="3310500" cy="220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130"/>
        <p:cNvGrpSpPr/>
        <p:nvPr/>
      </p:nvGrpSpPr>
      <p:grpSpPr>
        <a:xfrm>
          <a:off x="0" y="0"/>
          <a:ext cx="0" cy="0"/>
          <a:chOff x="0" y="0"/>
          <a:chExt cx="0" cy="0"/>
        </a:xfrm>
      </p:grpSpPr>
      <p:sp>
        <p:nvSpPr>
          <p:cNvPr id="131" name="Google Shape;131;p31"/>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32" name="Google Shape;132;p3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Body slide - center aligned - two lines 1 3">
  <p:cSld name="Blank White_1_1_1_1_1_1_1_2_1_1_1_1_5">
    <p:spTree>
      <p:nvGrpSpPr>
        <p:cNvPr id="1" name="Shape 1302"/>
        <p:cNvGrpSpPr/>
        <p:nvPr/>
      </p:nvGrpSpPr>
      <p:grpSpPr>
        <a:xfrm>
          <a:off x="0" y="0"/>
          <a:ext cx="0" cy="0"/>
          <a:chOff x="0" y="0"/>
          <a:chExt cx="0" cy="0"/>
        </a:xfrm>
      </p:grpSpPr>
      <p:sp>
        <p:nvSpPr>
          <p:cNvPr id="1303" name="Google Shape;1303;p304"/>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304" name="Google Shape;1304;p304"/>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1305" name="Google Shape;1305;p30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Generic transition – dark monochromatic 1 3">
  <p:cSld name="CUSTOM_6_1_1_6">
    <p:spTree>
      <p:nvGrpSpPr>
        <p:cNvPr id="1" name="Shape 1306"/>
        <p:cNvGrpSpPr/>
        <p:nvPr/>
      </p:nvGrpSpPr>
      <p:grpSpPr>
        <a:xfrm>
          <a:off x="0" y="0"/>
          <a:ext cx="0" cy="0"/>
          <a:chOff x="0" y="0"/>
          <a:chExt cx="0" cy="0"/>
        </a:xfrm>
      </p:grpSpPr>
      <p:pic>
        <p:nvPicPr>
          <p:cNvPr id="1307" name="Google Shape;1307;p30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0"/>
            <a:ext cx="18288005" cy="10287003"/>
          </a:xfrm>
          <a:prstGeom prst="rect">
            <a:avLst/>
          </a:prstGeom>
          <a:noFill/>
          <a:ln>
            <a:noFill/>
          </a:ln>
        </p:spPr>
      </p:pic>
      <p:sp>
        <p:nvSpPr>
          <p:cNvPr id="1308" name="Google Shape;1308;p305"/>
          <p:cNvSpPr txBox="1">
            <a:spLocks noGrp="1"/>
          </p:cNvSpPr>
          <p:nvPr>
            <p:ph type="title"/>
          </p:nvPr>
        </p:nvSpPr>
        <p:spPr>
          <a:xfrm>
            <a:off x="4572000" y="3841500"/>
            <a:ext cx="9144000" cy="26040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7200"/>
              <a:buFont typeface="Inter ExtraBold"/>
              <a:buNone/>
              <a:defRPr sz="72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1309" name="Google Shape;1309;p30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1314"/>
        <p:cNvGrpSpPr/>
        <p:nvPr/>
      </p:nvGrpSpPr>
      <p:grpSpPr>
        <a:xfrm>
          <a:off x="0" y="0"/>
          <a:ext cx="0" cy="0"/>
          <a:chOff x="0" y="0"/>
          <a:chExt cx="0" cy="0"/>
        </a:xfrm>
      </p:grpSpPr>
      <p:pic>
        <p:nvPicPr>
          <p:cNvPr id="1315" name="Google Shape;1315;p30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 y="22860"/>
            <a:ext cx="18288002" cy="10241280"/>
          </a:xfrm>
          <a:prstGeom prst="rect">
            <a:avLst/>
          </a:prstGeom>
          <a:noFill/>
          <a:ln>
            <a:noFill/>
          </a:ln>
        </p:spPr>
      </p:pic>
      <p:sp>
        <p:nvSpPr>
          <p:cNvPr id="1316" name="Google Shape;1316;p307"/>
          <p:cNvSpPr txBox="1">
            <a:spLocks noGrp="1"/>
          </p:cNvSpPr>
          <p:nvPr>
            <p:ph type="title"/>
          </p:nvPr>
        </p:nvSpPr>
        <p:spPr>
          <a:xfrm>
            <a:off x="1832089" y="4230050"/>
            <a:ext cx="10424100" cy="1839000"/>
          </a:xfrm>
          <a:prstGeom prst="rect">
            <a:avLst/>
          </a:prstGeom>
        </p:spPr>
        <p:txBody>
          <a:bodyPr spcFirstLastPara="1" wrap="square" lIns="0" tIns="0" rIns="0" bIns="0" anchor="t" anchorCtr="0">
            <a:spAutoFit/>
          </a:bodyPr>
          <a:lstStyle>
            <a:lvl1pPr lvl="0" rtl="0">
              <a:spcBef>
                <a:spcPts val="0"/>
              </a:spcBef>
              <a:spcAft>
                <a:spcPts val="0"/>
              </a:spcAft>
              <a:buClr>
                <a:srgbClr val="FFFFFF"/>
              </a:buClr>
              <a:buSzPts val="6800"/>
              <a:buNone/>
              <a:defRPr sz="6800">
                <a:solidFill>
                  <a:srgbClr val="FFFFFF"/>
                </a:solidFill>
              </a:defRPr>
            </a:lvl1pPr>
            <a:lvl2pPr lvl="1" rtl="0">
              <a:spcBef>
                <a:spcPts val="120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a:endParaRPr/>
          </a:p>
        </p:txBody>
      </p:sp>
      <p:sp>
        <p:nvSpPr>
          <p:cNvPr id="1317" name="Google Shape;1317;p307"/>
          <p:cNvSpPr txBox="1">
            <a:spLocks noGrp="1"/>
          </p:cNvSpPr>
          <p:nvPr>
            <p:ph type="subTitle" idx="1"/>
          </p:nvPr>
        </p:nvSpPr>
        <p:spPr>
          <a:xfrm>
            <a:off x="1832089" y="6721450"/>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
        <p:nvSpPr>
          <p:cNvPr id="1318" name="Google Shape;1318;p307"/>
          <p:cNvSpPr txBox="1">
            <a:spLocks noGrp="1"/>
          </p:cNvSpPr>
          <p:nvPr>
            <p:ph type="subTitle" idx="2"/>
          </p:nvPr>
        </p:nvSpPr>
        <p:spPr>
          <a:xfrm>
            <a:off x="1832089" y="7616952"/>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1319" name="Google Shape;1319;p30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12226" y="2576229"/>
            <a:ext cx="2660904" cy="914400"/>
          </a:xfrm>
          <a:prstGeom prst="rect">
            <a:avLst/>
          </a:prstGeom>
          <a:noFill/>
          <a:ln>
            <a:noFill/>
          </a:ln>
        </p:spPr>
      </p:pic>
    </p:spTree>
  </p:cSld>
  <p:clrMapOvr>
    <a:masterClrMapping/>
  </p:clrMapOvr>
  <p:extLst>
    <p:ext uri="{DCECCB84-F9BA-43D5-87BE-67443E8EF086}">
      <p15:sldGuideLst xmlns:p15="http://schemas.microsoft.com/office/powerpoint/2012/main">
        <p15:guide id="1" pos="1154">
          <p15:clr>
            <a:srgbClr val="E46962"/>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1320"/>
        <p:cNvGrpSpPr/>
        <p:nvPr/>
      </p:nvGrpSpPr>
      <p:grpSpPr>
        <a:xfrm>
          <a:off x="0" y="0"/>
          <a:ext cx="0" cy="0"/>
          <a:chOff x="0" y="0"/>
          <a:chExt cx="0" cy="0"/>
        </a:xfrm>
      </p:grpSpPr>
      <p:sp>
        <p:nvSpPr>
          <p:cNvPr id="1321" name="Google Shape;1321;p308"/>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322" name="Google Shape;1322;p308"/>
          <p:cNvPicPr preferRelativeResize="0"/>
          <p:nvPr/>
        </p:nvPicPr>
        <p:blipFill>
          <a:blip r:embed="rId2">
            <a:alphaModFix/>
          </a:blip>
          <a:stretch>
            <a:fillRect/>
          </a:stretch>
        </p:blipFill>
        <p:spPr>
          <a:xfrm>
            <a:off x="0" y="0"/>
            <a:ext cx="18288002" cy="10291166"/>
          </a:xfrm>
          <a:prstGeom prst="rect">
            <a:avLst/>
          </a:prstGeom>
          <a:noFill/>
          <a:ln>
            <a:noFill/>
          </a:ln>
        </p:spPr>
      </p:pic>
      <p:sp>
        <p:nvSpPr>
          <p:cNvPr id="1323" name="Google Shape;1323;p308"/>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1324" name="Google Shape;1324;p30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1325"/>
        <p:cNvGrpSpPr/>
        <p:nvPr/>
      </p:nvGrpSpPr>
      <p:grpSpPr>
        <a:xfrm>
          <a:off x="0" y="0"/>
          <a:ext cx="0" cy="0"/>
          <a:chOff x="0" y="0"/>
          <a:chExt cx="0" cy="0"/>
        </a:xfrm>
      </p:grpSpPr>
      <p:sp>
        <p:nvSpPr>
          <p:cNvPr id="1326" name="Google Shape;1326;p309"/>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327" name="Google Shape;1327;p309"/>
          <p:cNvPicPr preferRelativeResize="0"/>
          <p:nvPr/>
        </p:nvPicPr>
        <p:blipFill>
          <a:blip r:embed="rId2">
            <a:alphaModFix/>
          </a:blip>
          <a:stretch>
            <a:fillRect/>
          </a:stretch>
        </p:blipFill>
        <p:spPr>
          <a:xfrm>
            <a:off x="3699" y="11"/>
            <a:ext cx="18280596" cy="10286999"/>
          </a:xfrm>
          <a:prstGeom prst="rect">
            <a:avLst/>
          </a:prstGeom>
          <a:noFill/>
          <a:ln>
            <a:noFill/>
          </a:ln>
        </p:spPr>
      </p:pic>
      <p:sp>
        <p:nvSpPr>
          <p:cNvPr id="1328" name="Google Shape;1328;p309"/>
          <p:cNvSpPr txBox="1">
            <a:spLocks noGrp="1"/>
          </p:cNvSpPr>
          <p:nvPr>
            <p:ph type="title"/>
          </p:nvPr>
        </p:nvSpPr>
        <p:spPr>
          <a:xfrm>
            <a:off x="988650" y="2318745"/>
            <a:ext cx="5163600" cy="10350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4600"/>
              <a:buNone/>
              <a:defRPr sz="4600">
                <a:solidFill>
                  <a:srgbClr val="FFFFFF"/>
                </a:solidFill>
              </a:defRPr>
            </a:lvl1pPr>
            <a:lvl2pPr lvl="1" rtl="0">
              <a:lnSpc>
                <a:spcPct val="115000"/>
              </a:lnSpc>
              <a:spcBef>
                <a:spcPts val="0"/>
              </a:spcBef>
              <a:spcAft>
                <a:spcPts val="0"/>
              </a:spcAft>
              <a:buSzPts val="5400"/>
              <a:buNone/>
              <a:defRPr sz="5400"/>
            </a:lvl2pPr>
            <a:lvl3pPr lvl="2" rtl="0">
              <a:lnSpc>
                <a:spcPct val="115000"/>
              </a:lnSpc>
              <a:spcBef>
                <a:spcPts val="0"/>
              </a:spcBef>
              <a:spcAft>
                <a:spcPts val="0"/>
              </a:spcAft>
              <a:buSzPts val="5400"/>
              <a:buNone/>
              <a:defRPr sz="5400"/>
            </a:lvl3pPr>
            <a:lvl4pPr lvl="3" rtl="0">
              <a:lnSpc>
                <a:spcPct val="115000"/>
              </a:lnSpc>
              <a:spcBef>
                <a:spcPts val="0"/>
              </a:spcBef>
              <a:spcAft>
                <a:spcPts val="0"/>
              </a:spcAft>
              <a:buSzPts val="5400"/>
              <a:buNone/>
              <a:defRPr sz="5400"/>
            </a:lvl4pPr>
            <a:lvl5pPr lvl="4" rtl="0">
              <a:lnSpc>
                <a:spcPct val="115000"/>
              </a:lnSpc>
              <a:spcBef>
                <a:spcPts val="0"/>
              </a:spcBef>
              <a:spcAft>
                <a:spcPts val="0"/>
              </a:spcAft>
              <a:buSzPts val="5400"/>
              <a:buNone/>
              <a:defRPr sz="5400"/>
            </a:lvl5pPr>
            <a:lvl6pPr lvl="5" rtl="0">
              <a:lnSpc>
                <a:spcPct val="115000"/>
              </a:lnSpc>
              <a:spcBef>
                <a:spcPts val="0"/>
              </a:spcBef>
              <a:spcAft>
                <a:spcPts val="0"/>
              </a:spcAft>
              <a:buSzPts val="5400"/>
              <a:buNone/>
              <a:defRPr sz="5400"/>
            </a:lvl6pPr>
            <a:lvl7pPr lvl="6" rtl="0">
              <a:lnSpc>
                <a:spcPct val="115000"/>
              </a:lnSpc>
              <a:spcBef>
                <a:spcPts val="0"/>
              </a:spcBef>
              <a:spcAft>
                <a:spcPts val="0"/>
              </a:spcAft>
              <a:buSzPts val="5400"/>
              <a:buNone/>
              <a:defRPr sz="5400"/>
            </a:lvl7pPr>
            <a:lvl8pPr lvl="7" rtl="0">
              <a:lnSpc>
                <a:spcPct val="115000"/>
              </a:lnSpc>
              <a:spcBef>
                <a:spcPts val="0"/>
              </a:spcBef>
              <a:spcAft>
                <a:spcPts val="0"/>
              </a:spcAft>
              <a:buSzPts val="5400"/>
              <a:buNone/>
              <a:defRPr sz="5400"/>
            </a:lvl8pPr>
            <a:lvl9pPr lvl="8" rtl="0">
              <a:lnSpc>
                <a:spcPct val="115000"/>
              </a:lnSpc>
              <a:spcBef>
                <a:spcPts val="0"/>
              </a:spcBef>
              <a:spcAft>
                <a:spcPts val="0"/>
              </a:spcAft>
              <a:buSzPts val="5400"/>
              <a:buNone/>
              <a:defRPr sz="5400"/>
            </a:lvl9pPr>
          </a:lstStyle>
          <a:p>
            <a:endParaRPr/>
          </a:p>
        </p:txBody>
      </p:sp>
      <p:sp>
        <p:nvSpPr>
          <p:cNvPr id="1329" name="Google Shape;1329;p309"/>
          <p:cNvSpPr txBox="1">
            <a:spLocks noGrp="1"/>
          </p:cNvSpPr>
          <p:nvPr>
            <p:ph type="subTitle" idx="1"/>
          </p:nvPr>
        </p:nvSpPr>
        <p:spPr>
          <a:xfrm>
            <a:off x="1076550" y="6934764"/>
            <a:ext cx="4987800" cy="103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
        <p:nvSpPr>
          <p:cNvPr id="1330" name="Google Shape;1330;p309"/>
          <p:cNvSpPr txBox="1">
            <a:spLocks noGrp="1"/>
          </p:cNvSpPr>
          <p:nvPr>
            <p:ph type="subTitle" idx="2"/>
          </p:nvPr>
        </p:nvSpPr>
        <p:spPr>
          <a:xfrm>
            <a:off x="8714383" y="1994305"/>
            <a:ext cx="8208600" cy="6633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2800"/>
              <a:buFont typeface="Inter"/>
              <a:buNone/>
              <a:defRPr sz="2800">
                <a:latin typeface="Inter"/>
                <a:ea typeface="Inter"/>
                <a:cs typeface="Inter"/>
                <a:sym typeface="Inter"/>
              </a:defRPr>
            </a:lvl1pPr>
            <a:lvl2pPr lvl="1" rtl="0">
              <a:lnSpc>
                <a:spcPct val="115000"/>
              </a:lnSpc>
              <a:spcBef>
                <a:spcPts val="1600"/>
              </a:spcBef>
              <a:spcAft>
                <a:spcPts val="0"/>
              </a:spcAft>
              <a:buSzPts val="2800"/>
              <a:buNone/>
              <a:defRPr sz="2800"/>
            </a:lvl2pPr>
            <a:lvl3pPr lvl="2" rtl="0">
              <a:lnSpc>
                <a:spcPct val="115000"/>
              </a:lnSpc>
              <a:spcBef>
                <a:spcPts val="1600"/>
              </a:spcBef>
              <a:spcAft>
                <a:spcPts val="0"/>
              </a:spcAft>
              <a:buSzPts val="2800"/>
              <a:buNone/>
              <a:defRPr sz="2800"/>
            </a:lvl3pPr>
            <a:lvl4pPr lvl="3" rtl="0">
              <a:lnSpc>
                <a:spcPct val="115000"/>
              </a:lnSpc>
              <a:spcBef>
                <a:spcPts val="1600"/>
              </a:spcBef>
              <a:spcAft>
                <a:spcPts val="0"/>
              </a:spcAft>
              <a:buSzPts val="2800"/>
              <a:buNone/>
              <a:defRPr sz="2800"/>
            </a:lvl4pPr>
            <a:lvl5pPr lvl="4" rtl="0">
              <a:lnSpc>
                <a:spcPct val="115000"/>
              </a:lnSpc>
              <a:spcBef>
                <a:spcPts val="1600"/>
              </a:spcBef>
              <a:spcAft>
                <a:spcPts val="0"/>
              </a:spcAft>
              <a:buSzPts val="2800"/>
              <a:buNone/>
              <a:defRPr sz="2800"/>
            </a:lvl5pPr>
            <a:lvl6pPr lvl="5" rtl="0">
              <a:lnSpc>
                <a:spcPct val="115000"/>
              </a:lnSpc>
              <a:spcBef>
                <a:spcPts val="1600"/>
              </a:spcBef>
              <a:spcAft>
                <a:spcPts val="0"/>
              </a:spcAft>
              <a:buSzPts val="2800"/>
              <a:buNone/>
              <a:defRPr sz="2800"/>
            </a:lvl6pPr>
            <a:lvl7pPr lvl="6" rtl="0">
              <a:lnSpc>
                <a:spcPct val="115000"/>
              </a:lnSpc>
              <a:spcBef>
                <a:spcPts val="1600"/>
              </a:spcBef>
              <a:spcAft>
                <a:spcPts val="0"/>
              </a:spcAft>
              <a:buSzPts val="2800"/>
              <a:buNone/>
              <a:defRPr sz="2800"/>
            </a:lvl7pPr>
            <a:lvl8pPr lvl="7" rtl="0">
              <a:lnSpc>
                <a:spcPct val="115000"/>
              </a:lnSpc>
              <a:spcBef>
                <a:spcPts val="1600"/>
              </a:spcBef>
              <a:spcAft>
                <a:spcPts val="0"/>
              </a:spcAft>
              <a:buSzPts val="2800"/>
              <a:buNone/>
              <a:defRPr sz="2800"/>
            </a:lvl8pPr>
            <a:lvl9pPr lvl="8" rtl="0">
              <a:lnSpc>
                <a:spcPct val="115000"/>
              </a:lnSpc>
              <a:spcBef>
                <a:spcPts val="1600"/>
              </a:spcBef>
              <a:spcAft>
                <a:spcPts val="1600"/>
              </a:spcAft>
              <a:buSzPts val="2800"/>
              <a:buNone/>
              <a:defRPr sz="2800"/>
            </a:lvl9pPr>
          </a:lstStyle>
          <a:p>
            <a:endParaRPr/>
          </a:p>
        </p:txBody>
      </p:sp>
      <p:pic>
        <p:nvPicPr>
          <p:cNvPr id="1331" name="Google Shape;1331;p30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E46962"/>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1332"/>
        <p:cNvGrpSpPr/>
        <p:nvPr/>
      </p:nvGrpSpPr>
      <p:grpSpPr>
        <a:xfrm>
          <a:off x="0" y="0"/>
          <a:ext cx="0" cy="0"/>
          <a:chOff x="0" y="0"/>
          <a:chExt cx="0" cy="0"/>
        </a:xfrm>
      </p:grpSpPr>
      <p:pic>
        <p:nvPicPr>
          <p:cNvPr id="1333" name="Google Shape;1333;p310"/>
          <p:cNvPicPr preferRelativeResize="0"/>
          <p:nvPr/>
        </p:nvPicPr>
        <p:blipFill>
          <a:blip r:embed="rId2">
            <a:alphaModFix/>
          </a:blip>
          <a:stretch>
            <a:fillRect/>
          </a:stretch>
        </p:blipFill>
        <p:spPr>
          <a:xfrm>
            <a:off x="0" y="18700"/>
            <a:ext cx="18288002" cy="10268300"/>
          </a:xfrm>
          <a:prstGeom prst="rect">
            <a:avLst/>
          </a:prstGeom>
          <a:noFill/>
          <a:ln>
            <a:noFill/>
          </a:ln>
        </p:spPr>
      </p:pic>
      <p:sp>
        <p:nvSpPr>
          <p:cNvPr id="1334" name="Google Shape;1334;p310"/>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35" name="Google Shape;1335;p310"/>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00000"/>
              </a:lnSpc>
              <a:spcBef>
                <a:spcPts val="1600"/>
              </a:spcBef>
              <a:spcAft>
                <a:spcPts val="0"/>
              </a:spcAft>
              <a:buSzPts val="2600"/>
              <a:buNone/>
              <a:defRPr sz="2600"/>
            </a:lvl2pPr>
            <a:lvl3pPr lvl="2" rtl="0">
              <a:lnSpc>
                <a:spcPct val="100000"/>
              </a:lnSpc>
              <a:spcBef>
                <a:spcPts val="1600"/>
              </a:spcBef>
              <a:spcAft>
                <a:spcPts val="0"/>
              </a:spcAft>
              <a:buSzPts val="2600"/>
              <a:buNone/>
              <a:defRPr sz="2600"/>
            </a:lvl3pPr>
            <a:lvl4pPr lvl="3" rtl="0">
              <a:lnSpc>
                <a:spcPct val="100000"/>
              </a:lnSpc>
              <a:spcBef>
                <a:spcPts val="1600"/>
              </a:spcBef>
              <a:spcAft>
                <a:spcPts val="0"/>
              </a:spcAft>
              <a:buSzPts val="2600"/>
              <a:buNone/>
              <a:defRPr sz="2600"/>
            </a:lvl4pPr>
            <a:lvl5pPr lvl="4" rtl="0">
              <a:lnSpc>
                <a:spcPct val="100000"/>
              </a:lnSpc>
              <a:spcBef>
                <a:spcPts val="1600"/>
              </a:spcBef>
              <a:spcAft>
                <a:spcPts val="0"/>
              </a:spcAft>
              <a:buSzPts val="2600"/>
              <a:buNone/>
              <a:defRPr sz="2600"/>
            </a:lvl5pPr>
            <a:lvl6pPr lvl="5" rtl="0">
              <a:lnSpc>
                <a:spcPct val="100000"/>
              </a:lnSpc>
              <a:spcBef>
                <a:spcPts val="1600"/>
              </a:spcBef>
              <a:spcAft>
                <a:spcPts val="0"/>
              </a:spcAft>
              <a:buSzPts val="2600"/>
              <a:buNone/>
              <a:defRPr sz="2600"/>
            </a:lvl6pPr>
            <a:lvl7pPr lvl="6" rtl="0">
              <a:lnSpc>
                <a:spcPct val="100000"/>
              </a:lnSpc>
              <a:spcBef>
                <a:spcPts val="1600"/>
              </a:spcBef>
              <a:spcAft>
                <a:spcPts val="0"/>
              </a:spcAft>
              <a:buSzPts val="2600"/>
              <a:buNone/>
              <a:defRPr sz="2600"/>
            </a:lvl7pPr>
            <a:lvl8pPr lvl="7" rtl="0">
              <a:lnSpc>
                <a:spcPct val="100000"/>
              </a:lnSpc>
              <a:spcBef>
                <a:spcPts val="1600"/>
              </a:spcBef>
              <a:spcAft>
                <a:spcPts val="0"/>
              </a:spcAft>
              <a:buSzPts val="2600"/>
              <a:buNone/>
              <a:defRPr sz="2600"/>
            </a:lvl8pPr>
            <a:lvl9pPr lvl="8" rtl="0">
              <a:lnSpc>
                <a:spcPct val="100000"/>
              </a:lnSpc>
              <a:spcBef>
                <a:spcPts val="1600"/>
              </a:spcBef>
              <a:spcAft>
                <a:spcPts val="1600"/>
              </a:spcAft>
              <a:buSzPts val="2600"/>
              <a:buNone/>
              <a:defRPr sz="2600"/>
            </a:lvl9pPr>
          </a:lstStyle>
          <a:p>
            <a:endParaRPr/>
          </a:p>
        </p:txBody>
      </p:sp>
      <p:pic>
        <p:nvPicPr>
          <p:cNvPr id="1336" name="Google Shape;1336;p31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1337"/>
        <p:cNvGrpSpPr/>
        <p:nvPr/>
      </p:nvGrpSpPr>
      <p:grpSpPr>
        <a:xfrm>
          <a:off x="0" y="0"/>
          <a:ext cx="0" cy="0"/>
          <a:chOff x="0" y="0"/>
          <a:chExt cx="0" cy="0"/>
        </a:xfrm>
      </p:grpSpPr>
      <p:pic>
        <p:nvPicPr>
          <p:cNvPr id="1338" name="Google Shape;1338;p311"/>
          <p:cNvPicPr preferRelativeResize="0"/>
          <p:nvPr/>
        </p:nvPicPr>
        <p:blipFill>
          <a:blip r:embed="rId2">
            <a:alphaModFix/>
          </a:blip>
          <a:stretch>
            <a:fillRect/>
          </a:stretch>
        </p:blipFill>
        <p:spPr>
          <a:xfrm>
            <a:off x="0" y="18700"/>
            <a:ext cx="18288002" cy="10268300"/>
          </a:xfrm>
          <a:prstGeom prst="rect">
            <a:avLst/>
          </a:prstGeom>
          <a:noFill/>
          <a:ln>
            <a:noFill/>
          </a:ln>
        </p:spPr>
      </p:pic>
      <p:pic>
        <p:nvPicPr>
          <p:cNvPr id="1339" name="Google Shape;1339;p31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340" name="Google Shape;1340;p311"/>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41" name="Google Shape;1341;p311"/>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1342"/>
        <p:cNvGrpSpPr/>
        <p:nvPr/>
      </p:nvGrpSpPr>
      <p:grpSpPr>
        <a:xfrm>
          <a:off x="0" y="0"/>
          <a:ext cx="0" cy="0"/>
          <a:chOff x="0" y="0"/>
          <a:chExt cx="0" cy="0"/>
        </a:xfrm>
      </p:grpSpPr>
      <p:sp>
        <p:nvSpPr>
          <p:cNvPr id="1343" name="Google Shape;1343;p312"/>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pic>
        <p:nvPicPr>
          <p:cNvPr id="1344" name="Google Shape;1344;p31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1345"/>
        <p:cNvGrpSpPr/>
        <p:nvPr/>
      </p:nvGrpSpPr>
      <p:grpSpPr>
        <a:xfrm>
          <a:off x="0" y="0"/>
          <a:ext cx="0" cy="0"/>
          <a:chOff x="0" y="0"/>
          <a:chExt cx="0" cy="0"/>
        </a:xfrm>
      </p:grpSpPr>
      <p:pic>
        <p:nvPicPr>
          <p:cNvPr id="1346" name="Google Shape;1346;p313"/>
          <p:cNvPicPr preferRelativeResize="0"/>
          <p:nvPr/>
        </p:nvPicPr>
        <p:blipFill>
          <a:blip r:embed="rId2">
            <a:alphaModFix/>
          </a:blip>
          <a:stretch>
            <a:fillRect/>
          </a:stretch>
        </p:blipFill>
        <p:spPr>
          <a:xfrm>
            <a:off x="-1" y="-22860"/>
            <a:ext cx="18288002" cy="10291166"/>
          </a:xfrm>
          <a:prstGeom prst="rect">
            <a:avLst/>
          </a:prstGeom>
          <a:noFill/>
          <a:ln>
            <a:noFill/>
          </a:ln>
        </p:spPr>
      </p:pic>
      <p:sp>
        <p:nvSpPr>
          <p:cNvPr id="1347" name="Google Shape;1347;p313"/>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348" name="Google Shape;1348;p313"/>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1349" name="Google Shape;1349;p313"/>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1350" name="Google Shape;1350;p3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1351"/>
        <p:cNvGrpSpPr/>
        <p:nvPr/>
      </p:nvGrpSpPr>
      <p:grpSpPr>
        <a:xfrm>
          <a:off x="0" y="0"/>
          <a:ext cx="0" cy="0"/>
          <a:chOff x="0" y="0"/>
          <a:chExt cx="0" cy="0"/>
        </a:xfrm>
      </p:grpSpPr>
      <p:sp>
        <p:nvSpPr>
          <p:cNvPr id="1352" name="Google Shape;1352;p314"/>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353" name="Google Shape;1353;p31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133"/>
        <p:cNvGrpSpPr/>
        <p:nvPr/>
      </p:nvGrpSpPr>
      <p:grpSpPr>
        <a:xfrm>
          <a:off x="0" y="0"/>
          <a:ext cx="0" cy="0"/>
          <a:chOff x="0" y="0"/>
          <a:chExt cx="0" cy="0"/>
        </a:xfrm>
      </p:grpSpPr>
      <p:pic>
        <p:nvPicPr>
          <p:cNvPr id="134" name="Google Shape;134;p32"/>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35" name="Google Shape;135;p32"/>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36" name="Google Shape;136;p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137" name="Google Shape;137;p3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382190" y="2281869"/>
            <a:ext cx="9523620" cy="734732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1354"/>
        <p:cNvGrpSpPr/>
        <p:nvPr/>
      </p:nvGrpSpPr>
      <p:grpSpPr>
        <a:xfrm>
          <a:off x="0" y="0"/>
          <a:ext cx="0" cy="0"/>
          <a:chOff x="0" y="0"/>
          <a:chExt cx="0" cy="0"/>
        </a:xfrm>
      </p:grpSpPr>
      <p:pic>
        <p:nvPicPr>
          <p:cNvPr id="1355" name="Google Shape;1355;p315"/>
          <p:cNvPicPr preferRelativeResize="0"/>
          <p:nvPr/>
        </p:nvPicPr>
        <p:blipFill>
          <a:blip r:embed="rId2">
            <a:alphaModFix/>
          </a:blip>
          <a:stretch>
            <a:fillRect/>
          </a:stretch>
        </p:blipFill>
        <p:spPr>
          <a:xfrm>
            <a:off x="-1" y="18694"/>
            <a:ext cx="18288002" cy="10291166"/>
          </a:xfrm>
          <a:prstGeom prst="rect">
            <a:avLst/>
          </a:prstGeom>
          <a:noFill/>
          <a:ln>
            <a:noFill/>
          </a:ln>
        </p:spPr>
      </p:pic>
      <p:sp>
        <p:nvSpPr>
          <p:cNvPr id="1356" name="Google Shape;1356;p315"/>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357" name="Google Shape;1357;p315"/>
          <p:cNvSpPr txBox="1">
            <a:spLocks noGrp="1"/>
          </p:cNvSpPr>
          <p:nvPr>
            <p:ph type="subTitle" idx="1"/>
          </p:nvPr>
        </p:nvSpPr>
        <p:spPr>
          <a:xfrm>
            <a:off x="1371600" y="3036600"/>
            <a:ext cx="155337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algn="ctr"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1358" name="Google Shape;1358;p3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1359"/>
        <p:cNvGrpSpPr/>
        <p:nvPr/>
      </p:nvGrpSpPr>
      <p:grpSpPr>
        <a:xfrm>
          <a:off x="0" y="0"/>
          <a:ext cx="0" cy="0"/>
          <a:chOff x="0" y="0"/>
          <a:chExt cx="0" cy="0"/>
        </a:xfrm>
      </p:grpSpPr>
      <p:pic>
        <p:nvPicPr>
          <p:cNvPr id="1360" name="Google Shape;1360;p316"/>
          <p:cNvPicPr preferRelativeResize="0"/>
          <p:nvPr/>
        </p:nvPicPr>
        <p:blipFill>
          <a:blip r:embed="rId2">
            <a:alphaModFix/>
          </a:blip>
          <a:stretch>
            <a:fillRect/>
          </a:stretch>
        </p:blipFill>
        <p:spPr>
          <a:xfrm>
            <a:off x="-1" y="18694"/>
            <a:ext cx="18288002" cy="10291166"/>
          </a:xfrm>
          <a:prstGeom prst="rect">
            <a:avLst/>
          </a:prstGeom>
          <a:noFill/>
          <a:ln>
            <a:noFill/>
          </a:ln>
        </p:spPr>
      </p:pic>
      <p:sp>
        <p:nvSpPr>
          <p:cNvPr id="1361" name="Google Shape;1361;p316"/>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362" name="Google Shape;1362;p31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1363"/>
        <p:cNvGrpSpPr/>
        <p:nvPr/>
      </p:nvGrpSpPr>
      <p:grpSpPr>
        <a:xfrm>
          <a:off x="0" y="0"/>
          <a:ext cx="0" cy="0"/>
          <a:chOff x="0" y="0"/>
          <a:chExt cx="0" cy="0"/>
        </a:xfrm>
      </p:grpSpPr>
      <p:pic>
        <p:nvPicPr>
          <p:cNvPr id="1364" name="Google Shape;1364;p31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365" name="Google Shape;1365;p317"/>
          <p:cNvSpPr txBox="1">
            <a:spLocks noGrp="1"/>
          </p:cNvSpPr>
          <p:nvPr>
            <p:ph type="title"/>
          </p:nvPr>
        </p:nvSpPr>
        <p:spPr>
          <a:xfrm>
            <a:off x="2171694" y="4290600"/>
            <a:ext cx="4425600" cy="1705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FFFFFF"/>
              </a:buClr>
              <a:buSzPts val="5200"/>
              <a:buNone/>
              <a:defRPr sz="5200">
                <a:solidFill>
                  <a:srgbClr val="FFFFFF"/>
                </a:solidFill>
              </a:defRPr>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1368">
          <p15:clr>
            <a:srgbClr val="E46962"/>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1366"/>
        <p:cNvGrpSpPr/>
        <p:nvPr/>
      </p:nvGrpSpPr>
      <p:grpSpPr>
        <a:xfrm>
          <a:off x="0" y="0"/>
          <a:ext cx="0" cy="0"/>
          <a:chOff x="0" y="0"/>
          <a:chExt cx="0" cy="0"/>
        </a:xfrm>
      </p:grpSpPr>
      <p:sp>
        <p:nvSpPr>
          <p:cNvPr id="1367" name="Google Shape;1367;p318"/>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368" name="Google Shape;1368;p31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1369"/>
        <p:cNvGrpSpPr/>
        <p:nvPr/>
      </p:nvGrpSpPr>
      <p:grpSpPr>
        <a:xfrm>
          <a:off x="0" y="0"/>
          <a:ext cx="0" cy="0"/>
          <a:chOff x="0" y="0"/>
          <a:chExt cx="0" cy="0"/>
        </a:xfrm>
      </p:grpSpPr>
      <p:pic>
        <p:nvPicPr>
          <p:cNvPr id="1370" name="Google Shape;1370;p319"/>
          <p:cNvPicPr preferRelativeResize="0"/>
          <p:nvPr/>
        </p:nvPicPr>
        <p:blipFill>
          <a:blip r:embed="rId2">
            <a:alphaModFix/>
          </a:blip>
          <a:stretch>
            <a:fillRect/>
          </a:stretch>
        </p:blipFill>
        <p:spPr>
          <a:xfrm>
            <a:off x="0" y="18700"/>
            <a:ext cx="18288002" cy="10268300"/>
          </a:xfrm>
          <a:prstGeom prst="rect">
            <a:avLst/>
          </a:prstGeom>
          <a:noFill/>
          <a:ln>
            <a:noFill/>
          </a:ln>
        </p:spPr>
      </p:pic>
      <p:sp>
        <p:nvSpPr>
          <p:cNvPr id="1371" name="Google Shape;1371;p319"/>
          <p:cNvSpPr txBox="1">
            <a:spLocks noGrp="1"/>
          </p:cNvSpPr>
          <p:nvPr>
            <p:ph type="title"/>
          </p:nvPr>
        </p:nvSpPr>
        <p:spPr>
          <a:xfrm>
            <a:off x="1371600" y="4333200"/>
            <a:ext cx="7157100" cy="1620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7600"/>
              <a:buNone/>
              <a:defRPr sz="7600">
                <a:solidFill>
                  <a:schemeClr val="lt1"/>
                </a:solidFill>
              </a:defRPr>
            </a:lvl1pPr>
            <a:lvl2pPr lvl="1" rtl="0">
              <a:spcBef>
                <a:spcPts val="0"/>
              </a:spcBef>
              <a:spcAft>
                <a:spcPts val="0"/>
              </a:spcAft>
              <a:buClr>
                <a:schemeClr val="lt1"/>
              </a:buClr>
              <a:buSzPts val="7600"/>
              <a:buNone/>
              <a:defRPr sz="7600">
                <a:solidFill>
                  <a:schemeClr val="lt1"/>
                </a:solidFill>
              </a:defRPr>
            </a:lvl2pPr>
            <a:lvl3pPr lvl="2" rtl="0">
              <a:spcBef>
                <a:spcPts val="0"/>
              </a:spcBef>
              <a:spcAft>
                <a:spcPts val="0"/>
              </a:spcAft>
              <a:buClr>
                <a:schemeClr val="lt1"/>
              </a:buClr>
              <a:buSzPts val="7600"/>
              <a:buNone/>
              <a:defRPr sz="7600">
                <a:solidFill>
                  <a:schemeClr val="lt1"/>
                </a:solidFill>
              </a:defRPr>
            </a:lvl3pPr>
            <a:lvl4pPr lvl="3" rtl="0">
              <a:spcBef>
                <a:spcPts val="0"/>
              </a:spcBef>
              <a:spcAft>
                <a:spcPts val="0"/>
              </a:spcAft>
              <a:buClr>
                <a:schemeClr val="lt1"/>
              </a:buClr>
              <a:buSzPts val="7600"/>
              <a:buNone/>
              <a:defRPr sz="7600">
                <a:solidFill>
                  <a:schemeClr val="lt1"/>
                </a:solidFill>
              </a:defRPr>
            </a:lvl4pPr>
            <a:lvl5pPr lvl="4" rtl="0">
              <a:spcBef>
                <a:spcPts val="0"/>
              </a:spcBef>
              <a:spcAft>
                <a:spcPts val="0"/>
              </a:spcAft>
              <a:buClr>
                <a:schemeClr val="lt1"/>
              </a:buClr>
              <a:buSzPts val="7600"/>
              <a:buNone/>
              <a:defRPr sz="7600">
                <a:solidFill>
                  <a:schemeClr val="lt1"/>
                </a:solidFill>
              </a:defRPr>
            </a:lvl5pPr>
            <a:lvl6pPr lvl="5" rtl="0">
              <a:spcBef>
                <a:spcPts val="0"/>
              </a:spcBef>
              <a:spcAft>
                <a:spcPts val="0"/>
              </a:spcAft>
              <a:buClr>
                <a:schemeClr val="lt1"/>
              </a:buClr>
              <a:buSzPts val="7600"/>
              <a:buNone/>
              <a:defRPr sz="7600">
                <a:solidFill>
                  <a:schemeClr val="lt1"/>
                </a:solidFill>
              </a:defRPr>
            </a:lvl6pPr>
            <a:lvl7pPr lvl="6" rtl="0">
              <a:spcBef>
                <a:spcPts val="0"/>
              </a:spcBef>
              <a:spcAft>
                <a:spcPts val="0"/>
              </a:spcAft>
              <a:buClr>
                <a:schemeClr val="lt1"/>
              </a:buClr>
              <a:buSzPts val="7600"/>
              <a:buNone/>
              <a:defRPr sz="7600">
                <a:solidFill>
                  <a:schemeClr val="lt1"/>
                </a:solidFill>
              </a:defRPr>
            </a:lvl7pPr>
            <a:lvl8pPr lvl="7" rtl="0">
              <a:spcBef>
                <a:spcPts val="0"/>
              </a:spcBef>
              <a:spcAft>
                <a:spcPts val="0"/>
              </a:spcAft>
              <a:buClr>
                <a:schemeClr val="lt1"/>
              </a:buClr>
              <a:buSzPts val="7600"/>
              <a:buNone/>
              <a:defRPr sz="7600">
                <a:solidFill>
                  <a:schemeClr val="lt1"/>
                </a:solidFill>
              </a:defRPr>
            </a:lvl8pPr>
            <a:lvl9pPr lvl="8" rtl="0">
              <a:spcBef>
                <a:spcPts val="0"/>
              </a:spcBef>
              <a:spcAft>
                <a:spcPts val="0"/>
              </a:spcAft>
              <a:buClr>
                <a:schemeClr val="lt1"/>
              </a:buClr>
              <a:buSzPts val="7600"/>
              <a:buNone/>
              <a:defRPr sz="76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1372"/>
        <p:cNvGrpSpPr/>
        <p:nvPr/>
      </p:nvGrpSpPr>
      <p:grpSpPr>
        <a:xfrm>
          <a:off x="0" y="0"/>
          <a:ext cx="0" cy="0"/>
          <a:chOff x="0" y="0"/>
          <a:chExt cx="0" cy="0"/>
        </a:xfrm>
      </p:grpSpPr>
      <p:pic>
        <p:nvPicPr>
          <p:cNvPr id="1373" name="Google Shape;1373;p320"/>
          <p:cNvPicPr preferRelativeResize="0"/>
          <p:nvPr/>
        </p:nvPicPr>
        <p:blipFill>
          <a:blip r:embed="rId2">
            <a:alphaModFix/>
          </a:blip>
          <a:stretch>
            <a:fillRect/>
          </a:stretch>
        </p:blipFill>
        <p:spPr>
          <a:xfrm>
            <a:off x="0" y="18700"/>
            <a:ext cx="18288002" cy="10268300"/>
          </a:xfrm>
          <a:prstGeom prst="rect">
            <a:avLst/>
          </a:prstGeom>
          <a:noFill/>
          <a:ln>
            <a:noFill/>
          </a:ln>
        </p:spPr>
      </p:pic>
      <p:pic>
        <p:nvPicPr>
          <p:cNvPr id="1374" name="Google Shape;1374;p3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375" name="Google Shape;1375;p320"/>
          <p:cNvSpPr txBox="1">
            <a:spLocks noGrp="1"/>
          </p:cNvSpPr>
          <p:nvPr>
            <p:ph type="title"/>
          </p:nvPr>
        </p:nvSpPr>
        <p:spPr>
          <a:xfrm>
            <a:off x="1290900" y="3028500"/>
            <a:ext cx="15706200" cy="42300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376" name="Google Shape;1376;p320"/>
          <p:cNvSpPr txBox="1">
            <a:spLocks noGrp="1"/>
          </p:cNvSpPr>
          <p:nvPr>
            <p:ph type="subTitle" idx="1"/>
          </p:nvPr>
        </p:nvSpPr>
        <p:spPr>
          <a:xfrm>
            <a:off x="2804100" y="8118742"/>
            <a:ext cx="123840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2800"/>
              <a:buFont typeface="Inter"/>
              <a:buNone/>
              <a:defRPr sz="2800">
                <a:solidFill>
                  <a:schemeClr val="lt1"/>
                </a:solidFill>
                <a:latin typeface="Inter"/>
                <a:ea typeface="Inter"/>
                <a:cs typeface="Inter"/>
                <a:sym typeface="Inter"/>
              </a:defRPr>
            </a:lvl9pPr>
          </a:lstStyle>
          <a:p>
            <a:endParaRPr/>
          </a:p>
        </p:txBody>
      </p:sp>
      <p:pic>
        <p:nvPicPr>
          <p:cNvPr id="1377" name="Google Shape;1377;p32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41613" y="1947513"/>
            <a:ext cx="1604772" cy="1188720"/>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1378"/>
        <p:cNvGrpSpPr/>
        <p:nvPr/>
      </p:nvGrpSpPr>
      <p:grpSpPr>
        <a:xfrm>
          <a:off x="0" y="0"/>
          <a:ext cx="0" cy="0"/>
          <a:chOff x="0" y="0"/>
          <a:chExt cx="0" cy="0"/>
        </a:xfrm>
      </p:grpSpPr>
      <p:pic>
        <p:nvPicPr>
          <p:cNvPr id="1379" name="Google Shape;1379;p321"/>
          <p:cNvPicPr preferRelativeResize="0"/>
          <p:nvPr/>
        </p:nvPicPr>
        <p:blipFill>
          <a:blip r:embed="rId2">
            <a:alphaModFix/>
          </a:blip>
          <a:stretch>
            <a:fillRect/>
          </a:stretch>
        </p:blipFill>
        <p:spPr>
          <a:xfrm>
            <a:off x="0" y="18700"/>
            <a:ext cx="18288002" cy="10268300"/>
          </a:xfrm>
          <a:prstGeom prst="rect">
            <a:avLst/>
          </a:prstGeom>
          <a:noFill/>
          <a:ln>
            <a:noFill/>
          </a:ln>
        </p:spPr>
      </p:pic>
      <p:sp>
        <p:nvSpPr>
          <p:cNvPr id="1380" name="Google Shape;1380;p321"/>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381" name="Google Shape;1381;p3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1382" name="Google Shape;1382;p32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382190" y="2281869"/>
            <a:ext cx="9523620" cy="734732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1383"/>
        <p:cNvGrpSpPr/>
        <p:nvPr/>
      </p:nvGrpSpPr>
      <p:grpSpPr>
        <a:xfrm>
          <a:off x="0" y="0"/>
          <a:ext cx="0" cy="0"/>
          <a:chOff x="0" y="0"/>
          <a:chExt cx="0" cy="0"/>
        </a:xfrm>
      </p:grpSpPr>
      <p:pic>
        <p:nvPicPr>
          <p:cNvPr id="1384" name="Google Shape;1384;p322"/>
          <p:cNvPicPr preferRelativeResize="0"/>
          <p:nvPr/>
        </p:nvPicPr>
        <p:blipFill>
          <a:blip r:embed="rId2">
            <a:alphaModFix/>
          </a:blip>
          <a:stretch>
            <a:fillRect/>
          </a:stretch>
        </p:blipFill>
        <p:spPr>
          <a:xfrm>
            <a:off x="0" y="18700"/>
            <a:ext cx="18288002" cy="10268300"/>
          </a:xfrm>
          <a:prstGeom prst="rect">
            <a:avLst/>
          </a:prstGeom>
          <a:noFill/>
          <a:ln>
            <a:noFill/>
          </a:ln>
        </p:spPr>
      </p:pic>
      <p:pic>
        <p:nvPicPr>
          <p:cNvPr id="1385" name="Google Shape;1385;p3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1386"/>
        <p:cNvGrpSpPr/>
        <p:nvPr/>
      </p:nvGrpSpPr>
      <p:grpSpPr>
        <a:xfrm>
          <a:off x="0" y="0"/>
          <a:ext cx="0" cy="0"/>
          <a:chOff x="0" y="0"/>
          <a:chExt cx="0" cy="0"/>
        </a:xfrm>
      </p:grpSpPr>
      <p:pic>
        <p:nvPicPr>
          <p:cNvPr id="1387" name="Google Shape;1387;p32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1388" name="Google Shape;1388;p32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575765" y="1469600"/>
            <a:ext cx="7467699" cy="7150424"/>
          </a:xfrm>
          <a:prstGeom prst="rect">
            <a:avLst/>
          </a:prstGeom>
          <a:noFill/>
          <a:ln>
            <a:noFill/>
          </a:ln>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1389"/>
        <p:cNvGrpSpPr/>
        <p:nvPr/>
      </p:nvGrpSpPr>
      <p:grpSpPr>
        <a:xfrm>
          <a:off x="0" y="0"/>
          <a:ext cx="0" cy="0"/>
          <a:chOff x="0" y="0"/>
          <a:chExt cx="0" cy="0"/>
        </a:xfrm>
      </p:grpSpPr>
      <p:pic>
        <p:nvPicPr>
          <p:cNvPr id="1390" name="Google Shape;1390;p324"/>
          <p:cNvPicPr preferRelativeResize="0"/>
          <p:nvPr/>
        </p:nvPicPr>
        <p:blipFill>
          <a:blip r:embed="rId2">
            <a:alphaModFix/>
          </a:blip>
          <a:stretch>
            <a:fillRect/>
          </a:stretch>
        </p:blipFill>
        <p:spPr>
          <a:xfrm>
            <a:off x="0" y="18700"/>
            <a:ext cx="18288002" cy="10268300"/>
          </a:xfrm>
          <a:prstGeom prst="rect">
            <a:avLst/>
          </a:prstGeom>
          <a:noFill/>
          <a:ln>
            <a:noFill/>
          </a:ln>
        </p:spPr>
      </p:pic>
      <p:pic>
        <p:nvPicPr>
          <p:cNvPr id="1391" name="Google Shape;1391;p3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392" name="Google Shape;1392;p324"/>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393" name="Google Shape;1393;p324"/>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138"/>
        <p:cNvGrpSpPr/>
        <p:nvPr/>
      </p:nvGrpSpPr>
      <p:grpSpPr>
        <a:xfrm>
          <a:off x="0" y="0"/>
          <a:ext cx="0" cy="0"/>
          <a:chOff x="0" y="0"/>
          <a:chExt cx="0" cy="0"/>
        </a:xfrm>
      </p:grpSpPr>
      <p:pic>
        <p:nvPicPr>
          <p:cNvPr id="139" name="Google Shape;139;p33"/>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40" name="Google Shape;140;p33"/>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41" name="Google Shape;141;p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1394"/>
        <p:cNvGrpSpPr/>
        <p:nvPr/>
      </p:nvGrpSpPr>
      <p:grpSpPr>
        <a:xfrm>
          <a:off x="0" y="0"/>
          <a:ext cx="0" cy="0"/>
          <a:chOff x="0" y="0"/>
          <a:chExt cx="0" cy="0"/>
        </a:xfrm>
      </p:grpSpPr>
      <p:pic>
        <p:nvPicPr>
          <p:cNvPr id="1395" name="Google Shape;1395;p325"/>
          <p:cNvPicPr preferRelativeResize="0"/>
          <p:nvPr/>
        </p:nvPicPr>
        <p:blipFill>
          <a:blip r:embed="rId2">
            <a:alphaModFix/>
          </a:blip>
          <a:stretch>
            <a:fillRect/>
          </a:stretch>
        </p:blipFill>
        <p:spPr>
          <a:xfrm>
            <a:off x="0" y="18700"/>
            <a:ext cx="18288002" cy="10268300"/>
          </a:xfrm>
          <a:prstGeom prst="rect">
            <a:avLst/>
          </a:prstGeom>
          <a:noFill/>
          <a:ln>
            <a:noFill/>
          </a:ln>
        </p:spPr>
      </p:pic>
      <p:pic>
        <p:nvPicPr>
          <p:cNvPr id="1396" name="Google Shape;1396;p3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397" name="Google Shape;1397;p325"/>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398" name="Google Shape;1398;p325"/>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1399"/>
        <p:cNvGrpSpPr/>
        <p:nvPr/>
      </p:nvGrpSpPr>
      <p:grpSpPr>
        <a:xfrm>
          <a:off x="0" y="0"/>
          <a:ext cx="0" cy="0"/>
          <a:chOff x="0" y="0"/>
          <a:chExt cx="0" cy="0"/>
        </a:xfrm>
      </p:grpSpPr>
      <p:pic>
        <p:nvPicPr>
          <p:cNvPr id="1400" name="Google Shape;1400;p326"/>
          <p:cNvPicPr preferRelativeResize="0"/>
          <p:nvPr/>
        </p:nvPicPr>
        <p:blipFill>
          <a:blip r:embed="rId2">
            <a:alphaModFix/>
          </a:blip>
          <a:stretch>
            <a:fillRect/>
          </a:stretch>
        </p:blipFill>
        <p:spPr>
          <a:xfrm>
            <a:off x="0" y="18700"/>
            <a:ext cx="18288002" cy="10268300"/>
          </a:xfrm>
          <a:prstGeom prst="rect">
            <a:avLst/>
          </a:prstGeom>
          <a:noFill/>
          <a:ln>
            <a:noFill/>
          </a:ln>
        </p:spPr>
      </p:pic>
      <p:pic>
        <p:nvPicPr>
          <p:cNvPr id="1401" name="Google Shape;1401;p3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402" name="Google Shape;1402;p326"/>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1403" name="Google Shape;1403;p326"/>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1404"/>
        <p:cNvGrpSpPr/>
        <p:nvPr/>
      </p:nvGrpSpPr>
      <p:grpSpPr>
        <a:xfrm>
          <a:off x="0" y="0"/>
          <a:ext cx="0" cy="0"/>
          <a:chOff x="0" y="0"/>
          <a:chExt cx="0" cy="0"/>
        </a:xfrm>
      </p:grpSpPr>
      <p:pic>
        <p:nvPicPr>
          <p:cNvPr id="1405" name="Google Shape;1405;p327"/>
          <p:cNvPicPr preferRelativeResize="0"/>
          <p:nvPr/>
        </p:nvPicPr>
        <p:blipFill>
          <a:blip r:embed="rId2">
            <a:alphaModFix/>
          </a:blip>
          <a:stretch>
            <a:fillRect/>
          </a:stretch>
        </p:blipFill>
        <p:spPr>
          <a:xfrm>
            <a:off x="0" y="7390"/>
            <a:ext cx="18288002" cy="10291166"/>
          </a:xfrm>
          <a:prstGeom prst="rect">
            <a:avLst/>
          </a:prstGeom>
          <a:noFill/>
          <a:ln>
            <a:noFill/>
          </a:ln>
        </p:spPr>
      </p:pic>
      <p:pic>
        <p:nvPicPr>
          <p:cNvPr id="1406" name="Google Shape;1406;p3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407" name="Google Shape;1407;p327"/>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1408" name="Google Shape;1408;p327"/>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1409"/>
        <p:cNvGrpSpPr/>
        <p:nvPr/>
      </p:nvGrpSpPr>
      <p:grpSpPr>
        <a:xfrm>
          <a:off x="0" y="0"/>
          <a:ext cx="0" cy="0"/>
          <a:chOff x="0" y="0"/>
          <a:chExt cx="0" cy="0"/>
        </a:xfrm>
      </p:grpSpPr>
      <p:pic>
        <p:nvPicPr>
          <p:cNvPr id="1410" name="Google Shape;1410;p328" descr="Imag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82510" y="913371"/>
            <a:ext cx="886125" cy="1088650"/>
          </a:xfrm>
          <a:prstGeom prst="rect">
            <a:avLst/>
          </a:prstGeom>
          <a:noFill/>
          <a:ln>
            <a:noFill/>
          </a:ln>
        </p:spPr>
      </p:pic>
      <p:sp>
        <p:nvSpPr>
          <p:cNvPr id="1411" name="Google Shape;1411;p328"/>
          <p:cNvSpPr txBox="1"/>
          <p:nvPr/>
        </p:nvSpPr>
        <p:spPr>
          <a:xfrm>
            <a:off x="2352969" y="913475"/>
            <a:ext cx="3212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solidFill>
                  <a:schemeClr val="lt1"/>
                </a:solidFill>
                <a:latin typeface="Inter"/>
                <a:ea typeface="Inter"/>
                <a:cs typeface="Inter"/>
                <a:sym typeface="Inter"/>
              </a:rPr>
              <a:t>Security</a:t>
            </a:r>
            <a:endParaRPr sz="5200">
              <a:solidFill>
                <a:schemeClr val="lt1"/>
              </a:solidFill>
              <a:latin typeface="Inter"/>
              <a:ea typeface="Inter"/>
              <a:cs typeface="Inter"/>
              <a:sym typeface="Inter"/>
            </a:endParaRPr>
          </a:p>
        </p:txBody>
      </p:sp>
      <p:pic>
        <p:nvPicPr>
          <p:cNvPr id="1412" name="Google Shape;1412;p3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76791" y="817050"/>
            <a:ext cx="7577846" cy="8348472"/>
          </a:xfrm>
          <a:prstGeom prst="rect">
            <a:avLst/>
          </a:prstGeom>
          <a:noFill/>
          <a:ln>
            <a:noFill/>
          </a:ln>
        </p:spPr>
      </p:pic>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1413"/>
        <p:cNvGrpSpPr/>
        <p:nvPr/>
      </p:nvGrpSpPr>
      <p:grpSpPr>
        <a:xfrm>
          <a:off x="0" y="0"/>
          <a:ext cx="0" cy="0"/>
          <a:chOff x="0" y="0"/>
          <a:chExt cx="0" cy="0"/>
        </a:xfrm>
      </p:grpSpPr>
      <p:sp>
        <p:nvSpPr>
          <p:cNvPr id="1414" name="Google Shape;1414;p329"/>
          <p:cNvSpPr txBox="1"/>
          <p:nvPr/>
        </p:nvSpPr>
        <p:spPr>
          <a:xfrm>
            <a:off x="2352975" y="913475"/>
            <a:ext cx="45420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solidFill>
                  <a:schemeClr val="lt1"/>
                </a:solidFill>
                <a:latin typeface="Inter"/>
                <a:ea typeface="Inter"/>
                <a:cs typeface="Inter"/>
                <a:sym typeface="Inter"/>
              </a:rPr>
              <a:t>Observability</a:t>
            </a:r>
            <a:endParaRPr sz="5200">
              <a:solidFill>
                <a:schemeClr val="lt1"/>
              </a:solidFill>
              <a:latin typeface="Inter"/>
              <a:ea typeface="Inter"/>
              <a:cs typeface="Inter"/>
              <a:sym typeface="Inter"/>
            </a:endParaRPr>
          </a:p>
        </p:txBody>
      </p:sp>
      <p:pic>
        <p:nvPicPr>
          <p:cNvPr id="1415" name="Google Shape;1415;p32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58845" y="941175"/>
            <a:ext cx="722376" cy="773974"/>
          </a:xfrm>
          <a:prstGeom prst="rect">
            <a:avLst/>
          </a:prstGeom>
          <a:noFill/>
          <a:ln>
            <a:noFill/>
          </a:ln>
        </p:spPr>
      </p:pic>
      <p:pic>
        <p:nvPicPr>
          <p:cNvPr id="1416" name="Google Shape;1416;p3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654889" y="1191009"/>
            <a:ext cx="8422615" cy="7598665"/>
          </a:xfrm>
          <a:prstGeom prst="rect">
            <a:avLst/>
          </a:prstGeom>
          <a:noFill/>
          <a:ln>
            <a:noFill/>
          </a:ln>
        </p:spPr>
      </p:pic>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1417"/>
        <p:cNvGrpSpPr/>
        <p:nvPr/>
      </p:nvGrpSpPr>
      <p:grpSpPr>
        <a:xfrm>
          <a:off x="0" y="0"/>
          <a:ext cx="0" cy="0"/>
          <a:chOff x="0" y="0"/>
          <a:chExt cx="0" cy="0"/>
        </a:xfrm>
      </p:grpSpPr>
      <p:sp>
        <p:nvSpPr>
          <p:cNvPr id="1418" name="Google Shape;1418;p330"/>
          <p:cNvSpPr txBox="1"/>
          <p:nvPr/>
        </p:nvSpPr>
        <p:spPr>
          <a:xfrm>
            <a:off x="2352969" y="913475"/>
            <a:ext cx="3212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solidFill>
                  <a:schemeClr val="lt1"/>
                </a:solidFill>
                <a:latin typeface="Inter"/>
                <a:ea typeface="Inter"/>
                <a:cs typeface="Inter"/>
                <a:sym typeface="Inter"/>
              </a:rPr>
              <a:t>Search</a:t>
            </a:r>
            <a:endParaRPr sz="5200">
              <a:solidFill>
                <a:schemeClr val="lt1"/>
              </a:solidFill>
              <a:latin typeface="Inter"/>
              <a:ea typeface="Inter"/>
              <a:cs typeface="Inter"/>
              <a:sym typeface="Inter"/>
            </a:endParaRPr>
          </a:p>
        </p:txBody>
      </p:sp>
      <p:pic>
        <p:nvPicPr>
          <p:cNvPr id="1419" name="Google Shape;1419;p330" descr="logo-enterprise-search-color.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73054" y="958575"/>
            <a:ext cx="906069" cy="896112"/>
          </a:xfrm>
          <a:prstGeom prst="rect">
            <a:avLst/>
          </a:prstGeom>
          <a:noFill/>
          <a:ln>
            <a:noFill/>
          </a:ln>
        </p:spPr>
      </p:pic>
      <p:pic>
        <p:nvPicPr>
          <p:cNvPr id="1420" name="Google Shape;1420;p3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57742" y="1100345"/>
            <a:ext cx="7139939" cy="8567926"/>
          </a:xfrm>
          <a:prstGeom prst="rect">
            <a:avLst/>
          </a:prstGeom>
          <a:noFill/>
          <a:ln>
            <a:noFill/>
          </a:ln>
        </p:spPr>
      </p:pic>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E46962"/>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1421"/>
        <p:cNvGrpSpPr/>
        <p:nvPr/>
      </p:nvGrpSpPr>
      <p:grpSpPr>
        <a:xfrm>
          <a:off x="0" y="0"/>
          <a:ext cx="0" cy="0"/>
          <a:chOff x="0" y="0"/>
          <a:chExt cx="0" cy="0"/>
        </a:xfrm>
      </p:grpSpPr>
      <p:pic>
        <p:nvPicPr>
          <p:cNvPr id="1422" name="Google Shape;1422;p33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1427"/>
        <p:cNvGrpSpPr/>
        <p:nvPr/>
      </p:nvGrpSpPr>
      <p:grpSpPr>
        <a:xfrm>
          <a:off x="0" y="0"/>
          <a:ext cx="0" cy="0"/>
          <a:chOff x="0" y="0"/>
          <a:chExt cx="0" cy="0"/>
        </a:xfrm>
      </p:grpSpPr>
      <p:pic>
        <p:nvPicPr>
          <p:cNvPr id="1428" name="Google Shape;1428;p33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 y="22860"/>
            <a:ext cx="18288002" cy="10241280"/>
          </a:xfrm>
          <a:prstGeom prst="rect">
            <a:avLst/>
          </a:prstGeom>
          <a:noFill/>
          <a:ln>
            <a:noFill/>
          </a:ln>
        </p:spPr>
      </p:pic>
      <p:sp>
        <p:nvSpPr>
          <p:cNvPr id="1429" name="Google Shape;1429;p333"/>
          <p:cNvSpPr txBox="1">
            <a:spLocks noGrp="1"/>
          </p:cNvSpPr>
          <p:nvPr>
            <p:ph type="title"/>
          </p:nvPr>
        </p:nvSpPr>
        <p:spPr>
          <a:xfrm>
            <a:off x="1832089" y="4230050"/>
            <a:ext cx="10424100" cy="1839000"/>
          </a:xfrm>
          <a:prstGeom prst="rect">
            <a:avLst/>
          </a:prstGeom>
        </p:spPr>
        <p:txBody>
          <a:bodyPr spcFirstLastPara="1" wrap="square" lIns="0" tIns="0" rIns="0" bIns="0" anchor="t" anchorCtr="0">
            <a:spAutoFit/>
          </a:bodyPr>
          <a:lstStyle>
            <a:lvl1pPr lvl="0" rtl="0">
              <a:spcBef>
                <a:spcPts val="0"/>
              </a:spcBef>
              <a:spcAft>
                <a:spcPts val="0"/>
              </a:spcAft>
              <a:buClr>
                <a:srgbClr val="FFFFFF"/>
              </a:buClr>
              <a:buSzPts val="6800"/>
              <a:buNone/>
              <a:defRPr sz="6800">
                <a:solidFill>
                  <a:srgbClr val="FFFFFF"/>
                </a:solidFill>
              </a:defRPr>
            </a:lvl1pPr>
            <a:lvl2pPr lvl="1" rtl="0">
              <a:spcBef>
                <a:spcPts val="120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a:endParaRPr/>
          </a:p>
        </p:txBody>
      </p:sp>
      <p:sp>
        <p:nvSpPr>
          <p:cNvPr id="1430" name="Google Shape;1430;p333"/>
          <p:cNvSpPr txBox="1">
            <a:spLocks noGrp="1"/>
          </p:cNvSpPr>
          <p:nvPr>
            <p:ph type="subTitle" idx="1"/>
          </p:nvPr>
        </p:nvSpPr>
        <p:spPr>
          <a:xfrm>
            <a:off x="1832089" y="6721450"/>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
        <p:nvSpPr>
          <p:cNvPr id="1431" name="Google Shape;1431;p333"/>
          <p:cNvSpPr txBox="1">
            <a:spLocks noGrp="1"/>
          </p:cNvSpPr>
          <p:nvPr>
            <p:ph type="subTitle" idx="2"/>
          </p:nvPr>
        </p:nvSpPr>
        <p:spPr>
          <a:xfrm>
            <a:off x="1832089" y="7616952"/>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
        <p:nvSpPr>
          <p:cNvPr id="1432" name="Google Shape;1432;p333"/>
          <p:cNvSpPr/>
          <p:nvPr/>
        </p:nvSpPr>
        <p:spPr>
          <a:xfrm>
            <a:off x="12256200" y="3472350"/>
            <a:ext cx="1725000" cy="141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a:t>
            </a:r>
            <a:endParaRPr/>
          </a:p>
        </p:txBody>
      </p:sp>
      <p:pic>
        <p:nvPicPr>
          <p:cNvPr id="1433" name="Google Shape;1433;p3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17425" y="2013400"/>
            <a:ext cx="5847548" cy="951325"/>
          </a:xfrm>
          <a:prstGeom prst="rect">
            <a:avLst/>
          </a:prstGeom>
          <a:noFill/>
          <a:ln>
            <a:noFill/>
          </a:ln>
        </p:spPr>
      </p:pic>
    </p:spTree>
  </p:cSld>
  <p:clrMapOvr>
    <a:masterClrMapping/>
  </p:clrMapOvr>
  <p:extLst>
    <p:ext uri="{DCECCB84-F9BA-43D5-87BE-67443E8EF086}">
      <p15:sldGuideLst xmlns:p15="http://schemas.microsoft.com/office/powerpoint/2012/main">
        <p15:guide id="1" pos="1154">
          <p15:clr>
            <a:srgbClr val="E46962"/>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1434"/>
        <p:cNvGrpSpPr/>
        <p:nvPr/>
      </p:nvGrpSpPr>
      <p:grpSpPr>
        <a:xfrm>
          <a:off x="0" y="0"/>
          <a:ext cx="0" cy="0"/>
          <a:chOff x="0" y="0"/>
          <a:chExt cx="0" cy="0"/>
        </a:xfrm>
      </p:grpSpPr>
      <p:sp>
        <p:nvSpPr>
          <p:cNvPr id="1435" name="Google Shape;1435;p334"/>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436" name="Google Shape;1436;p334"/>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437" name="Google Shape;1437;p334"/>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1438" name="Google Shape;1438;p3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Sidebar 1">
  <p:cSld name="CUSTOM_1_1">
    <p:spTree>
      <p:nvGrpSpPr>
        <p:cNvPr id="1" name="Shape 1439"/>
        <p:cNvGrpSpPr/>
        <p:nvPr/>
      </p:nvGrpSpPr>
      <p:grpSpPr>
        <a:xfrm>
          <a:off x="0" y="0"/>
          <a:ext cx="0" cy="0"/>
          <a:chOff x="0" y="0"/>
          <a:chExt cx="0" cy="0"/>
        </a:xfrm>
      </p:grpSpPr>
      <p:sp>
        <p:nvSpPr>
          <p:cNvPr id="1440" name="Google Shape;1440;p335"/>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441" name="Google Shape;1441;p335"/>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442" name="Google Shape;1442;p335"/>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1443" name="Google Shape;1443;p3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1444" name="Google Shape;1444;p335"/>
          <p:cNvSpPr/>
          <p:nvPr/>
        </p:nvSpPr>
        <p:spPr>
          <a:xfrm>
            <a:off x="3836600" y="8105075"/>
            <a:ext cx="3310500" cy="220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142"/>
        <p:cNvGrpSpPr/>
        <p:nvPr/>
      </p:nvGrpSpPr>
      <p:grpSpPr>
        <a:xfrm>
          <a:off x="0" y="0"/>
          <a:ext cx="0" cy="0"/>
          <a:chOff x="0" y="0"/>
          <a:chExt cx="0" cy="0"/>
        </a:xfrm>
      </p:grpSpPr>
      <p:pic>
        <p:nvPicPr>
          <p:cNvPr id="143" name="Google Shape;143;p34"/>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44" name="Google Shape;144;p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1445"/>
        <p:cNvGrpSpPr/>
        <p:nvPr/>
      </p:nvGrpSpPr>
      <p:grpSpPr>
        <a:xfrm>
          <a:off x="0" y="0"/>
          <a:ext cx="0" cy="0"/>
          <a:chOff x="0" y="0"/>
          <a:chExt cx="0" cy="0"/>
        </a:xfrm>
      </p:grpSpPr>
      <p:sp>
        <p:nvSpPr>
          <p:cNvPr id="1446" name="Google Shape;1446;p336"/>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447" name="Google Shape;1447;p336"/>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448" name="Google Shape;1448;p336"/>
          <p:cNvSpPr txBox="1">
            <a:spLocks noGrp="1"/>
          </p:cNvSpPr>
          <p:nvPr>
            <p:ph type="title"/>
          </p:nvPr>
        </p:nvSpPr>
        <p:spPr>
          <a:xfrm>
            <a:off x="988650" y="2318745"/>
            <a:ext cx="5163600" cy="10350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4600"/>
              <a:buNone/>
              <a:defRPr sz="4600">
                <a:solidFill>
                  <a:srgbClr val="FFFFFF"/>
                </a:solidFill>
              </a:defRPr>
            </a:lvl1pPr>
            <a:lvl2pPr lvl="1" rtl="0">
              <a:lnSpc>
                <a:spcPct val="115000"/>
              </a:lnSpc>
              <a:spcBef>
                <a:spcPts val="0"/>
              </a:spcBef>
              <a:spcAft>
                <a:spcPts val="0"/>
              </a:spcAft>
              <a:buSzPts val="5400"/>
              <a:buNone/>
              <a:defRPr sz="5400"/>
            </a:lvl2pPr>
            <a:lvl3pPr lvl="2" rtl="0">
              <a:lnSpc>
                <a:spcPct val="115000"/>
              </a:lnSpc>
              <a:spcBef>
                <a:spcPts val="0"/>
              </a:spcBef>
              <a:spcAft>
                <a:spcPts val="0"/>
              </a:spcAft>
              <a:buSzPts val="5400"/>
              <a:buNone/>
              <a:defRPr sz="5400"/>
            </a:lvl3pPr>
            <a:lvl4pPr lvl="3" rtl="0">
              <a:lnSpc>
                <a:spcPct val="115000"/>
              </a:lnSpc>
              <a:spcBef>
                <a:spcPts val="0"/>
              </a:spcBef>
              <a:spcAft>
                <a:spcPts val="0"/>
              </a:spcAft>
              <a:buSzPts val="5400"/>
              <a:buNone/>
              <a:defRPr sz="5400"/>
            </a:lvl4pPr>
            <a:lvl5pPr lvl="4" rtl="0">
              <a:lnSpc>
                <a:spcPct val="115000"/>
              </a:lnSpc>
              <a:spcBef>
                <a:spcPts val="0"/>
              </a:spcBef>
              <a:spcAft>
                <a:spcPts val="0"/>
              </a:spcAft>
              <a:buSzPts val="5400"/>
              <a:buNone/>
              <a:defRPr sz="5400"/>
            </a:lvl5pPr>
            <a:lvl6pPr lvl="5" rtl="0">
              <a:lnSpc>
                <a:spcPct val="115000"/>
              </a:lnSpc>
              <a:spcBef>
                <a:spcPts val="0"/>
              </a:spcBef>
              <a:spcAft>
                <a:spcPts val="0"/>
              </a:spcAft>
              <a:buSzPts val="5400"/>
              <a:buNone/>
              <a:defRPr sz="5400"/>
            </a:lvl6pPr>
            <a:lvl7pPr lvl="6" rtl="0">
              <a:lnSpc>
                <a:spcPct val="115000"/>
              </a:lnSpc>
              <a:spcBef>
                <a:spcPts val="0"/>
              </a:spcBef>
              <a:spcAft>
                <a:spcPts val="0"/>
              </a:spcAft>
              <a:buSzPts val="5400"/>
              <a:buNone/>
              <a:defRPr sz="5400"/>
            </a:lvl7pPr>
            <a:lvl8pPr lvl="7" rtl="0">
              <a:lnSpc>
                <a:spcPct val="115000"/>
              </a:lnSpc>
              <a:spcBef>
                <a:spcPts val="0"/>
              </a:spcBef>
              <a:spcAft>
                <a:spcPts val="0"/>
              </a:spcAft>
              <a:buSzPts val="5400"/>
              <a:buNone/>
              <a:defRPr sz="5400"/>
            </a:lvl8pPr>
            <a:lvl9pPr lvl="8" rtl="0">
              <a:lnSpc>
                <a:spcPct val="115000"/>
              </a:lnSpc>
              <a:spcBef>
                <a:spcPts val="0"/>
              </a:spcBef>
              <a:spcAft>
                <a:spcPts val="0"/>
              </a:spcAft>
              <a:buSzPts val="5400"/>
              <a:buNone/>
              <a:defRPr sz="5400"/>
            </a:lvl9pPr>
          </a:lstStyle>
          <a:p>
            <a:endParaRPr/>
          </a:p>
        </p:txBody>
      </p:sp>
      <p:sp>
        <p:nvSpPr>
          <p:cNvPr id="1449" name="Google Shape;1449;p336"/>
          <p:cNvSpPr txBox="1">
            <a:spLocks noGrp="1"/>
          </p:cNvSpPr>
          <p:nvPr>
            <p:ph type="subTitle" idx="1"/>
          </p:nvPr>
        </p:nvSpPr>
        <p:spPr>
          <a:xfrm>
            <a:off x="1076550" y="6934764"/>
            <a:ext cx="4987800" cy="103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
        <p:nvSpPr>
          <p:cNvPr id="1450" name="Google Shape;1450;p336"/>
          <p:cNvSpPr txBox="1">
            <a:spLocks noGrp="1"/>
          </p:cNvSpPr>
          <p:nvPr>
            <p:ph type="subTitle" idx="2"/>
          </p:nvPr>
        </p:nvSpPr>
        <p:spPr>
          <a:xfrm>
            <a:off x="8714383" y="1994305"/>
            <a:ext cx="8208600" cy="6633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1pPr>
            <a:lvl2pPr lvl="1" rtl="0">
              <a:lnSpc>
                <a:spcPct val="115000"/>
              </a:lnSpc>
              <a:spcBef>
                <a:spcPts val="1600"/>
              </a:spcBef>
              <a:spcAft>
                <a:spcPts val="0"/>
              </a:spcAft>
              <a:buSzPts val="2800"/>
              <a:buNone/>
              <a:defRPr sz="2800"/>
            </a:lvl2pPr>
            <a:lvl3pPr lvl="2" rtl="0">
              <a:lnSpc>
                <a:spcPct val="115000"/>
              </a:lnSpc>
              <a:spcBef>
                <a:spcPts val="1600"/>
              </a:spcBef>
              <a:spcAft>
                <a:spcPts val="0"/>
              </a:spcAft>
              <a:buSzPts val="2800"/>
              <a:buNone/>
              <a:defRPr sz="2800"/>
            </a:lvl3pPr>
            <a:lvl4pPr lvl="3" rtl="0">
              <a:lnSpc>
                <a:spcPct val="115000"/>
              </a:lnSpc>
              <a:spcBef>
                <a:spcPts val="1600"/>
              </a:spcBef>
              <a:spcAft>
                <a:spcPts val="0"/>
              </a:spcAft>
              <a:buSzPts val="2800"/>
              <a:buNone/>
              <a:defRPr sz="2800"/>
            </a:lvl4pPr>
            <a:lvl5pPr lvl="4" rtl="0">
              <a:lnSpc>
                <a:spcPct val="115000"/>
              </a:lnSpc>
              <a:spcBef>
                <a:spcPts val="1600"/>
              </a:spcBef>
              <a:spcAft>
                <a:spcPts val="0"/>
              </a:spcAft>
              <a:buSzPts val="2800"/>
              <a:buNone/>
              <a:defRPr sz="2800"/>
            </a:lvl5pPr>
            <a:lvl6pPr lvl="5" rtl="0">
              <a:lnSpc>
                <a:spcPct val="115000"/>
              </a:lnSpc>
              <a:spcBef>
                <a:spcPts val="1600"/>
              </a:spcBef>
              <a:spcAft>
                <a:spcPts val="0"/>
              </a:spcAft>
              <a:buSzPts val="2800"/>
              <a:buNone/>
              <a:defRPr sz="2800"/>
            </a:lvl6pPr>
            <a:lvl7pPr lvl="6" rtl="0">
              <a:lnSpc>
                <a:spcPct val="115000"/>
              </a:lnSpc>
              <a:spcBef>
                <a:spcPts val="1600"/>
              </a:spcBef>
              <a:spcAft>
                <a:spcPts val="0"/>
              </a:spcAft>
              <a:buSzPts val="2800"/>
              <a:buNone/>
              <a:defRPr sz="2800"/>
            </a:lvl7pPr>
            <a:lvl8pPr lvl="7" rtl="0">
              <a:lnSpc>
                <a:spcPct val="115000"/>
              </a:lnSpc>
              <a:spcBef>
                <a:spcPts val="1600"/>
              </a:spcBef>
              <a:spcAft>
                <a:spcPts val="0"/>
              </a:spcAft>
              <a:buSzPts val="2800"/>
              <a:buNone/>
              <a:defRPr sz="2800"/>
            </a:lvl8pPr>
            <a:lvl9pPr lvl="8" rtl="0">
              <a:lnSpc>
                <a:spcPct val="115000"/>
              </a:lnSpc>
              <a:spcBef>
                <a:spcPts val="1600"/>
              </a:spcBef>
              <a:spcAft>
                <a:spcPts val="1600"/>
              </a:spcAft>
              <a:buSzPts val="2800"/>
              <a:buNone/>
              <a:defRPr sz="2800"/>
            </a:lvl9pPr>
          </a:lstStyle>
          <a:p>
            <a:endParaRPr/>
          </a:p>
        </p:txBody>
      </p:sp>
      <p:pic>
        <p:nvPicPr>
          <p:cNvPr id="1451" name="Google Shape;1451;p33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E46962"/>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1452"/>
        <p:cNvGrpSpPr/>
        <p:nvPr/>
      </p:nvGrpSpPr>
      <p:grpSpPr>
        <a:xfrm>
          <a:off x="0" y="0"/>
          <a:ext cx="0" cy="0"/>
          <a:chOff x="0" y="0"/>
          <a:chExt cx="0" cy="0"/>
        </a:xfrm>
      </p:grpSpPr>
      <p:pic>
        <p:nvPicPr>
          <p:cNvPr id="1453" name="Google Shape;1453;p337"/>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454" name="Google Shape;1454;p337"/>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455" name="Google Shape;1455;p337"/>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00000"/>
              </a:lnSpc>
              <a:spcBef>
                <a:spcPts val="1600"/>
              </a:spcBef>
              <a:spcAft>
                <a:spcPts val="0"/>
              </a:spcAft>
              <a:buSzPts val="2600"/>
              <a:buNone/>
              <a:defRPr sz="2600"/>
            </a:lvl2pPr>
            <a:lvl3pPr lvl="2" rtl="0">
              <a:lnSpc>
                <a:spcPct val="100000"/>
              </a:lnSpc>
              <a:spcBef>
                <a:spcPts val="1600"/>
              </a:spcBef>
              <a:spcAft>
                <a:spcPts val="0"/>
              </a:spcAft>
              <a:buSzPts val="2600"/>
              <a:buNone/>
              <a:defRPr sz="2600"/>
            </a:lvl3pPr>
            <a:lvl4pPr lvl="3" rtl="0">
              <a:lnSpc>
                <a:spcPct val="100000"/>
              </a:lnSpc>
              <a:spcBef>
                <a:spcPts val="1600"/>
              </a:spcBef>
              <a:spcAft>
                <a:spcPts val="0"/>
              </a:spcAft>
              <a:buSzPts val="2600"/>
              <a:buNone/>
              <a:defRPr sz="2600"/>
            </a:lvl4pPr>
            <a:lvl5pPr lvl="4" rtl="0">
              <a:lnSpc>
                <a:spcPct val="100000"/>
              </a:lnSpc>
              <a:spcBef>
                <a:spcPts val="1600"/>
              </a:spcBef>
              <a:spcAft>
                <a:spcPts val="0"/>
              </a:spcAft>
              <a:buSzPts val="2600"/>
              <a:buNone/>
              <a:defRPr sz="2600"/>
            </a:lvl5pPr>
            <a:lvl6pPr lvl="5" rtl="0">
              <a:lnSpc>
                <a:spcPct val="100000"/>
              </a:lnSpc>
              <a:spcBef>
                <a:spcPts val="1600"/>
              </a:spcBef>
              <a:spcAft>
                <a:spcPts val="0"/>
              </a:spcAft>
              <a:buSzPts val="2600"/>
              <a:buNone/>
              <a:defRPr sz="2600"/>
            </a:lvl6pPr>
            <a:lvl7pPr lvl="6" rtl="0">
              <a:lnSpc>
                <a:spcPct val="100000"/>
              </a:lnSpc>
              <a:spcBef>
                <a:spcPts val="1600"/>
              </a:spcBef>
              <a:spcAft>
                <a:spcPts val="0"/>
              </a:spcAft>
              <a:buSzPts val="2600"/>
              <a:buNone/>
              <a:defRPr sz="2600"/>
            </a:lvl7pPr>
            <a:lvl8pPr lvl="7" rtl="0">
              <a:lnSpc>
                <a:spcPct val="100000"/>
              </a:lnSpc>
              <a:spcBef>
                <a:spcPts val="1600"/>
              </a:spcBef>
              <a:spcAft>
                <a:spcPts val="0"/>
              </a:spcAft>
              <a:buSzPts val="2600"/>
              <a:buNone/>
              <a:defRPr sz="2600"/>
            </a:lvl8pPr>
            <a:lvl9pPr lvl="8" rtl="0">
              <a:lnSpc>
                <a:spcPct val="100000"/>
              </a:lnSpc>
              <a:spcBef>
                <a:spcPts val="1600"/>
              </a:spcBef>
              <a:spcAft>
                <a:spcPts val="1600"/>
              </a:spcAft>
              <a:buSzPts val="2600"/>
              <a:buNone/>
              <a:defRPr sz="2600"/>
            </a:lvl9pPr>
          </a:lstStyle>
          <a:p>
            <a:endParaRPr/>
          </a:p>
        </p:txBody>
      </p:sp>
      <p:pic>
        <p:nvPicPr>
          <p:cNvPr id="1456" name="Google Shape;1456;p33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1457"/>
        <p:cNvGrpSpPr/>
        <p:nvPr/>
      </p:nvGrpSpPr>
      <p:grpSpPr>
        <a:xfrm>
          <a:off x="0" y="0"/>
          <a:ext cx="0" cy="0"/>
          <a:chOff x="0" y="0"/>
          <a:chExt cx="0" cy="0"/>
        </a:xfrm>
      </p:grpSpPr>
      <p:pic>
        <p:nvPicPr>
          <p:cNvPr id="1458" name="Google Shape;1458;p338"/>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459" name="Google Shape;1459;p3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460" name="Google Shape;1460;p338"/>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461" name="Google Shape;1461;p338"/>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1462"/>
        <p:cNvGrpSpPr/>
        <p:nvPr/>
      </p:nvGrpSpPr>
      <p:grpSpPr>
        <a:xfrm>
          <a:off x="0" y="0"/>
          <a:ext cx="0" cy="0"/>
          <a:chOff x="0" y="0"/>
          <a:chExt cx="0" cy="0"/>
        </a:xfrm>
      </p:grpSpPr>
      <p:sp>
        <p:nvSpPr>
          <p:cNvPr id="1463" name="Google Shape;1463;p339"/>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464" name="Google Shape;1464;p339"/>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465" name="Google Shape;1465;p339"/>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466" name="Google Shape;1466;p33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1467"/>
        <p:cNvGrpSpPr/>
        <p:nvPr/>
      </p:nvGrpSpPr>
      <p:grpSpPr>
        <a:xfrm>
          <a:off x="0" y="0"/>
          <a:ext cx="0" cy="0"/>
          <a:chOff x="0" y="0"/>
          <a:chExt cx="0" cy="0"/>
        </a:xfrm>
      </p:grpSpPr>
      <p:pic>
        <p:nvPicPr>
          <p:cNvPr id="1468" name="Google Shape;1468;p340"/>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469" name="Google Shape;1469;p340"/>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1470" name="Google Shape;1470;p340"/>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471" name="Google Shape;1471;p340"/>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472" name="Google Shape;1472;p34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1473"/>
        <p:cNvGrpSpPr/>
        <p:nvPr/>
      </p:nvGrpSpPr>
      <p:grpSpPr>
        <a:xfrm>
          <a:off x="0" y="0"/>
          <a:ext cx="0" cy="0"/>
          <a:chOff x="0" y="0"/>
          <a:chExt cx="0" cy="0"/>
        </a:xfrm>
      </p:grpSpPr>
      <p:sp>
        <p:nvSpPr>
          <p:cNvPr id="1474" name="Google Shape;1474;p341"/>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pic>
        <p:nvPicPr>
          <p:cNvPr id="1475" name="Google Shape;1475;p34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1476"/>
        <p:cNvGrpSpPr/>
        <p:nvPr/>
      </p:nvGrpSpPr>
      <p:grpSpPr>
        <a:xfrm>
          <a:off x="0" y="0"/>
          <a:ext cx="0" cy="0"/>
          <a:chOff x="0" y="0"/>
          <a:chExt cx="0" cy="0"/>
        </a:xfrm>
      </p:grpSpPr>
      <p:sp>
        <p:nvSpPr>
          <p:cNvPr id="1477" name="Google Shape;1477;p342"/>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78" name="Google Shape;1478;p342"/>
          <p:cNvSpPr txBox="1">
            <a:spLocks noGrp="1"/>
          </p:cNvSpPr>
          <p:nvPr>
            <p:ph type="subTitle" idx="1"/>
          </p:nvPr>
        </p:nvSpPr>
        <p:spPr>
          <a:xfrm>
            <a:off x="1371600" y="3036600"/>
            <a:ext cx="155337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3600"/>
              <a:buFont typeface="Inter"/>
              <a:buNone/>
              <a:defRPr>
                <a:latin typeface="Inter"/>
                <a:ea typeface="Inter"/>
                <a:cs typeface="Inter"/>
                <a:sym typeface="Inter"/>
              </a:defRPr>
            </a:lvl1pPr>
            <a:lvl2pPr lvl="1"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algn="ctr"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algn="ctr"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1479" name="Google Shape;1479;p34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1480"/>
        <p:cNvGrpSpPr/>
        <p:nvPr/>
      </p:nvGrpSpPr>
      <p:grpSpPr>
        <a:xfrm>
          <a:off x="0" y="0"/>
          <a:ext cx="0" cy="0"/>
          <a:chOff x="0" y="0"/>
          <a:chExt cx="0" cy="0"/>
        </a:xfrm>
      </p:grpSpPr>
      <p:pic>
        <p:nvPicPr>
          <p:cNvPr id="1481" name="Google Shape;1481;p34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1482" name="Google Shape;1482;p343"/>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1483"/>
        <p:cNvGrpSpPr/>
        <p:nvPr/>
      </p:nvGrpSpPr>
      <p:grpSpPr>
        <a:xfrm>
          <a:off x="0" y="0"/>
          <a:ext cx="0" cy="0"/>
          <a:chOff x="0" y="0"/>
          <a:chExt cx="0" cy="0"/>
        </a:xfrm>
      </p:grpSpPr>
      <p:pic>
        <p:nvPicPr>
          <p:cNvPr id="1484" name="Google Shape;1484;p34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1485"/>
        <p:cNvGrpSpPr/>
        <p:nvPr/>
      </p:nvGrpSpPr>
      <p:grpSpPr>
        <a:xfrm>
          <a:off x="0" y="0"/>
          <a:ext cx="0" cy="0"/>
          <a:chOff x="0" y="0"/>
          <a:chExt cx="0" cy="0"/>
        </a:xfrm>
      </p:grpSpPr>
      <p:sp>
        <p:nvSpPr>
          <p:cNvPr id="1486" name="Google Shape;1486;p345"/>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487" name="Google Shape;1487;p345"/>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1488" name="Google Shape;1488;p345"/>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1489" name="Google Shape;1489;p34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145"/>
        <p:cNvGrpSpPr/>
        <p:nvPr/>
      </p:nvGrpSpPr>
      <p:grpSpPr>
        <a:xfrm>
          <a:off x="0" y="0"/>
          <a:ext cx="0" cy="0"/>
          <a:chOff x="0" y="0"/>
          <a:chExt cx="0" cy="0"/>
        </a:xfrm>
      </p:grpSpPr>
      <p:pic>
        <p:nvPicPr>
          <p:cNvPr id="146" name="Google Shape;146;p3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1490"/>
        <p:cNvGrpSpPr/>
        <p:nvPr/>
      </p:nvGrpSpPr>
      <p:grpSpPr>
        <a:xfrm>
          <a:off x="0" y="0"/>
          <a:ext cx="0" cy="0"/>
          <a:chOff x="0" y="0"/>
          <a:chExt cx="0" cy="0"/>
        </a:xfrm>
      </p:grpSpPr>
      <p:pic>
        <p:nvPicPr>
          <p:cNvPr id="1491" name="Google Shape;1491;p346"/>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492" name="Google Shape;1492;p346"/>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493" name="Google Shape;1493;p346"/>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1494" name="Google Shape;1494;p346"/>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1495" name="Google Shape;1495;p34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1496"/>
        <p:cNvGrpSpPr/>
        <p:nvPr/>
      </p:nvGrpSpPr>
      <p:grpSpPr>
        <a:xfrm>
          <a:off x="0" y="0"/>
          <a:ext cx="0" cy="0"/>
          <a:chOff x="0" y="0"/>
          <a:chExt cx="0" cy="0"/>
        </a:xfrm>
      </p:grpSpPr>
      <p:sp>
        <p:nvSpPr>
          <p:cNvPr id="1497" name="Google Shape;1497;p347"/>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498" name="Google Shape;1498;p34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1499"/>
        <p:cNvGrpSpPr/>
        <p:nvPr/>
      </p:nvGrpSpPr>
      <p:grpSpPr>
        <a:xfrm>
          <a:off x="0" y="0"/>
          <a:ext cx="0" cy="0"/>
          <a:chOff x="0" y="0"/>
          <a:chExt cx="0" cy="0"/>
        </a:xfrm>
      </p:grpSpPr>
      <p:pic>
        <p:nvPicPr>
          <p:cNvPr id="1500" name="Google Shape;1500;p348"/>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501" name="Google Shape;1501;p348"/>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502" name="Google Shape;1502;p348"/>
          <p:cNvSpPr txBox="1">
            <a:spLocks noGrp="1"/>
          </p:cNvSpPr>
          <p:nvPr>
            <p:ph type="subTitle" idx="1"/>
          </p:nvPr>
        </p:nvSpPr>
        <p:spPr>
          <a:xfrm>
            <a:off x="1371600" y="3036600"/>
            <a:ext cx="155337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algn="ctr"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algn="ctr"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1503" name="Google Shape;1503;p3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1504"/>
        <p:cNvGrpSpPr/>
        <p:nvPr/>
      </p:nvGrpSpPr>
      <p:grpSpPr>
        <a:xfrm>
          <a:off x="0" y="0"/>
          <a:ext cx="0" cy="0"/>
          <a:chOff x="0" y="0"/>
          <a:chExt cx="0" cy="0"/>
        </a:xfrm>
      </p:grpSpPr>
      <p:pic>
        <p:nvPicPr>
          <p:cNvPr id="1505" name="Google Shape;1505;p349"/>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506" name="Google Shape;1506;p349"/>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507" name="Google Shape;1507;p34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1508"/>
        <p:cNvGrpSpPr/>
        <p:nvPr/>
      </p:nvGrpSpPr>
      <p:grpSpPr>
        <a:xfrm>
          <a:off x="0" y="0"/>
          <a:ext cx="0" cy="0"/>
          <a:chOff x="0" y="0"/>
          <a:chExt cx="0" cy="0"/>
        </a:xfrm>
      </p:grpSpPr>
      <p:sp>
        <p:nvSpPr>
          <p:cNvPr id="1509" name="Google Shape;1509;p350"/>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510" name="Google Shape;1510;p35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1511"/>
        <p:cNvGrpSpPr/>
        <p:nvPr/>
      </p:nvGrpSpPr>
      <p:grpSpPr>
        <a:xfrm>
          <a:off x="0" y="0"/>
          <a:ext cx="0" cy="0"/>
          <a:chOff x="0" y="0"/>
          <a:chExt cx="0" cy="0"/>
        </a:xfrm>
      </p:grpSpPr>
      <p:pic>
        <p:nvPicPr>
          <p:cNvPr id="1512" name="Google Shape;1512;p35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1513"/>
        <p:cNvGrpSpPr/>
        <p:nvPr/>
      </p:nvGrpSpPr>
      <p:grpSpPr>
        <a:xfrm>
          <a:off x="0" y="0"/>
          <a:ext cx="0" cy="0"/>
          <a:chOff x="0" y="0"/>
          <a:chExt cx="0" cy="0"/>
        </a:xfrm>
      </p:grpSpPr>
      <p:pic>
        <p:nvPicPr>
          <p:cNvPr id="1514" name="Google Shape;1514;p35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15" name="Google Shape;1515;p352"/>
          <p:cNvSpPr txBox="1">
            <a:spLocks noGrp="1"/>
          </p:cNvSpPr>
          <p:nvPr>
            <p:ph type="title"/>
          </p:nvPr>
        </p:nvSpPr>
        <p:spPr>
          <a:xfrm>
            <a:off x="2171694" y="4290600"/>
            <a:ext cx="4425600" cy="1705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FFFFFF"/>
              </a:buClr>
              <a:buSzPts val="5200"/>
              <a:buNone/>
              <a:defRPr sz="5200">
                <a:solidFill>
                  <a:srgbClr val="FFFFFF"/>
                </a:solidFill>
              </a:defRPr>
            </a:lvl1pPr>
            <a:lvl2pPr lvl="1" rtl="0">
              <a:lnSpc>
                <a:spcPct val="100000"/>
              </a:lnSpc>
              <a:spcBef>
                <a:spcPts val="0"/>
              </a:spcBef>
              <a:spcAft>
                <a:spcPts val="0"/>
              </a:spcAft>
              <a:buSzPts val="5200"/>
              <a:buNone/>
              <a:defRPr sz="5200"/>
            </a:lvl2pPr>
            <a:lvl3pPr lvl="2" rtl="0">
              <a:lnSpc>
                <a:spcPct val="100000"/>
              </a:lnSpc>
              <a:spcBef>
                <a:spcPts val="0"/>
              </a:spcBef>
              <a:spcAft>
                <a:spcPts val="0"/>
              </a:spcAft>
              <a:buSzPts val="5200"/>
              <a:buNone/>
              <a:defRPr sz="5200"/>
            </a:lvl3pPr>
            <a:lvl4pPr lvl="3" rtl="0">
              <a:lnSpc>
                <a:spcPct val="100000"/>
              </a:lnSpc>
              <a:spcBef>
                <a:spcPts val="0"/>
              </a:spcBef>
              <a:spcAft>
                <a:spcPts val="0"/>
              </a:spcAft>
              <a:buSzPts val="5200"/>
              <a:buNone/>
              <a:defRPr sz="5200"/>
            </a:lvl4pPr>
            <a:lvl5pPr lvl="4" rtl="0">
              <a:lnSpc>
                <a:spcPct val="100000"/>
              </a:lnSpc>
              <a:spcBef>
                <a:spcPts val="0"/>
              </a:spcBef>
              <a:spcAft>
                <a:spcPts val="0"/>
              </a:spcAft>
              <a:buSzPts val="5200"/>
              <a:buNone/>
              <a:defRPr sz="5200"/>
            </a:lvl5pPr>
            <a:lvl6pPr lvl="5" rtl="0">
              <a:lnSpc>
                <a:spcPct val="100000"/>
              </a:lnSpc>
              <a:spcBef>
                <a:spcPts val="0"/>
              </a:spcBef>
              <a:spcAft>
                <a:spcPts val="0"/>
              </a:spcAft>
              <a:buSzPts val="5200"/>
              <a:buNone/>
              <a:defRPr sz="5200"/>
            </a:lvl6pPr>
            <a:lvl7pPr lvl="6" rtl="0">
              <a:lnSpc>
                <a:spcPct val="100000"/>
              </a:lnSpc>
              <a:spcBef>
                <a:spcPts val="0"/>
              </a:spcBef>
              <a:spcAft>
                <a:spcPts val="0"/>
              </a:spcAft>
              <a:buSzPts val="5200"/>
              <a:buNone/>
              <a:defRPr sz="5200"/>
            </a:lvl7pPr>
            <a:lvl8pPr lvl="7" rtl="0">
              <a:lnSpc>
                <a:spcPct val="100000"/>
              </a:lnSpc>
              <a:spcBef>
                <a:spcPts val="0"/>
              </a:spcBef>
              <a:spcAft>
                <a:spcPts val="0"/>
              </a:spcAft>
              <a:buSzPts val="5200"/>
              <a:buNone/>
              <a:defRPr sz="5200"/>
            </a:lvl8pPr>
            <a:lvl9pPr lvl="8" rtl="0">
              <a:lnSpc>
                <a:spcPct val="100000"/>
              </a:lnSpc>
              <a:spcBef>
                <a:spcPts val="0"/>
              </a:spcBef>
              <a:spcAft>
                <a:spcPts val="0"/>
              </a:spcAft>
              <a:buSzPts val="5200"/>
              <a:buNone/>
              <a:defRPr sz="5200"/>
            </a:lvl9pPr>
          </a:lstStyle>
          <a:p>
            <a:endParaRPr/>
          </a:p>
        </p:txBody>
      </p:sp>
    </p:spTree>
  </p:cSld>
  <p:clrMapOvr>
    <a:masterClrMapping/>
  </p:clrMapOvr>
  <p:extLst>
    <p:ext uri="{DCECCB84-F9BA-43D5-87BE-67443E8EF086}">
      <p15:sldGuideLst xmlns:p15="http://schemas.microsoft.com/office/powerpoint/2012/main">
        <p15:guide id="1" pos="1368">
          <p15:clr>
            <a:srgbClr val="E46962"/>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1516"/>
        <p:cNvGrpSpPr/>
        <p:nvPr/>
      </p:nvGrpSpPr>
      <p:grpSpPr>
        <a:xfrm>
          <a:off x="0" y="0"/>
          <a:ext cx="0" cy="0"/>
          <a:chOff x="0" y="0"/>
          <a:chExt cx="0" cy="0"/>
        </a:xfrm>
      </p:grpSpPr>
      <p:sp>
        <p:nvSpPr>
          <p:cNvPr id="1517" name="Google Shape;1517;p353"/>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518" name="Google Shape;1518;p35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1519"/>
        <p:cNvGrpSpPr/>
        <p:nvPr/>
      </p:nvGrpSpPr>
      <p:grpSpPr>
        <a:xfrm>
          <a:off x="0" y="0"/>
          <a:ext cx="0" cy="0"/>
          <a:chOff x="0" y="0"/>
          <a:chExt cx="0" cy="0"/>
        </a:xfrm>
      </p:grpSpPr>
      <p:sp>
        <p:nvSpPr>
          <p:cNvPr id="1520" name="Google Shape;1520;p354"/>
          <p:cNvSpPr/>
          <p:nvPr/>
        </p:nvSpPr>
        <p:spPr>
          <a:xfrm rot="-5400000">
            <a:off x="8628725" y="630450"/>
            <a:ext cx="10317600" cy="9026100"/>
          </a:xfrm>
          <a:prstGeom prst="round2SameRect">
            <a:avLst>
              <a:gd name="adj1" fmla="val 1328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4"/>
          <p:cNvSpPr/>
          <p:nvPr/>
        </p:nvSpPr>
        <p:spPr>
          <a:xfrm>
            <a:off x="13822575" y="3499475"/>
            <a:ext cx="103200" cy="17100"/>
          </a:xfrm>
          <a:prstGeom prst="round2SameRect">
            <a:avLst>
              <a:gd name="adj1" fmla="val 16667"/>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4"/>
          <p:cNvSpPr txBox="1">
            <a:spLocks noGrp="1"/>
          </p:cNvSpPr>
          <p:nvPr>
            <p:ph type="title"/>
          </p:nvPr>
        </p:nvSpPr>
        <p:spPr>
          <a:xfrm>
            <a:off x="1371600" y="4250899"/>
            <a:ext cx="6930000" cy="1620600"/>
          </a:xfrm>
          <a:prstGeom prst="rect">
            <a:avLst/>
          </a:prstGeom>
        </p:spPr>
        <p:txBody>
          <a:bodyPr spcFirstLastPara="1" wrap="square" lIns="0" tIns="0" rIns="0" bIns="0"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523" name="Google Shape;1523;p354"/>
          <p:cNvSpPr txBox="1">
            <a:spLocks noGrp="1"/>
          </p:cNvSpPr>
          <p:nvPr>
            <p:ph type="subTitle" idx="1"/>
          </p:nvPr>
        </p:nvSpPr>
        <p:spPr>
          <a:xfrm>
            <a:off x="1371600" y="6176323"/>
            <a:ext cx="59295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1524"/>
        <p:cNvGrpSpPr/>
        <p:nvPr/>
      </p:nvGrpSpPr>
      <p:grpSpPr>
        <a:xfrm>
          <a:off x="0" y="0"/>
          <a:ext cx="0" cy="0"/>
          <a:chOff x="0" y="0"/>
          <a:chExt cx="0" cy="0"/>
        </a:xfrm>
      </p:grpSpPr>
      <p:pic>
        <p:nvPicPr>
          <p:cNvPr id="1525" name="Google Shape;1525;p355"/>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526" name="Google Shape;1526;p355"/>
          <p:cNvSpPr txBox="1">
            <a:spLocks noGrp="1"/>
          </p:cNvSpPr>
          <p:nvPr>
            <p:ph type="title"/>
          </p:nvPr>
        </p:nvSpPr>
        <p:spPr>
          <a:xfrm>
            <a:off x="1371600" y="4333200"/>
            <a:ext cx="6930000" cy="16206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147"/>
        <p:cNvGrpSpPr/>
        <p:nvPr/>
      </p:nvGrpSpPr>
      <p:grpSpPr>
        <a:xfrm>
          <a:off x="0" y="0"/>
          <a:ext cx="0" cy="0"/>
          <a:chOff x="0" y="0"/>
          <a:chExt cx="0" cy="0"/>
        </a:xfrm>
      </p:grpSpPr>
      <p:pic>
        <p:nvPicPr>
          <p:cNvPr id="148" name="Google Shape;148;p36"/>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49" name="Google Shape;149;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0" name="Google Shape;150;p36"/>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51" name="Google Shape;151;p36"/>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Blank">
  <p:cSld name="Blank White_1_1_1_1_1_1_1_2_1_1_2_3_3_3">
    <p:spTree>
      <p:nvGrpSpPr>
        <p:cNvPr id="1" name="Shape 152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1528"/>
        <p:cNvGrpSpPr/>
        <p:nvPr/>
      </p:nvGrpSpPr>
      <p:grpSpPr>
        <a:xfrm>
          <a:off x="0" y="0"/>
          <a:ext cx="0" cy="0"/>
          <a:chOff x="0" y="0"/>
          <a:chExt cx="0" cy="0"/>
        </a:xfrm>
      </p:grpSpPr>
      <p:sp>
        <p:nvSpPr>
          <p:cNvPr id="1529" name="Google Shape;1529;p357"/>
          <p:cNvSpPr txBox="1">
            <a:spLocks noGrp="1"/>
          </p:cNvSpPr>
          <p:nvPr>
            <p:ph type="title"/>
          </p:nvPr>
        </p:nvSpPr>
        <p:spPr>
          <a:xfrm>
            <a:off x="1371600" y="1521550"/>
            <a:ext cx="6858000" cy="16206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1530" name="Google Shape;1530;p357"/>
          <p:cNvSpPr txBox="1">
            <a:spLocks noGrp="1"/>
          </p:cNvSpPr>
          <p:nvPr>
            <p:ph type="subTitle" idx="1"/>
          </p:nvPr>
        </p:nvSpPr>
        <p:spPr>
          <a:xfrm>
            <a:off x="1371600" y="3952675"/>
            <a:ext cx="6858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1368">
          <p15:clr>
            <a:srgbClr val="FA7B17"/>
          </p15:clr>
        </p15:guide>
        <p15:guide id="3" pos="5184">
          <p15:clr>
            <a:srgbClr val="E46962"/>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1531"/>
        <p:cNvGrpSpPr/>
        <p:nvPr/>
      </p:nvGrpSpPr>
      <p:grpSpPr>
        <a:xfrm>
          <a:off x="0" y="0"/>
          <a:ext cx="0" cy="0"/>
          <a:chOff x="0" y="0"/>
          <a:chExt cx="0" cy="0"/>
        </a:xfrm>
      </p:grpSpPr>
      <p:pic>
        <p:nvPicPr>
          <p:cNvPr id="1532" name="Google Shape;1532;p358"/>
          <p:cNvPicPr preferRelativeResize="0"/>
          <p:nvPr/>
        </p:nvPicPr>
        <p:blipFill rotWithShape="1">
          <a:blip r:embed="rId2">
            <a:alphaModFix/>
          </a:blip>
          <a:srcRect/>
          <a:stretch/>
        </p:blipFill>
        <p:spPr>
          <a:xfrm>
            <a:off x="0" y="-23450"/>
            <a:ext cx="18288002" cy="10333301"/>
          </a:xfrm>
          <a:prstGeom prst="rect">
            <a:avLst/>
          </a:prstGeom>
          <a:noFill/>
          <a:ln>
            <a:noFill/>
          </a:ln>
        </p:spPr>
      </p:pic>
      <p:sp>
        <p:nvSpPr>
          <p:cNvPr id="1533" name="Google Shape;1533;p358"/>
          <p:cNvSpPr txBox="1">
            <a:spLocks noGrp="1"/>
          </p:cNvSpPr>
          <p:nvPr>
            <p:ph type="title"/>
          </p:nvPr>
        </p:nvSpPr>
        <p:spPr>
          <a:xfrm>
            <a:off x="1371600" y="4333200"/>
            <a:ext cx="7157100" cy="16206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7600"/>
              <a:buNone/>
              <a:defRPr sz="7600">
                <a:solidFill>
                  <a:schemeClr val="lt1"/>
                </a:solidFill>
              </a:defRPr>
            </a:lvl1pPr>
            <a:lvl2pPr lvl="1" rtl="0">
              <a:spcBef>
                <a:spcPts val="0"/>
              </a:spcBef>
              <a:spcAft>
                <a:spcPts val="0"/>
              </a:spcAft>
              <a:buClr>
                <a:schemeClr val="lt1"/>
              </a:buClr>
              <a:buSzPts val="7600"/>
              <a:buNone/>
              <a:defRPr sz="7600">
                <a:solidFill>
                  <a:schemeClr val="lt1"/>
                </a:solidFill>
              </a:defRPr>
            </a:lvl2pPr>
            <a:lvl3pPr lvl="2" rtl="0">
              <a:spcBef>
                <a:spcPts val="0"/>
              </a:spcBef>
              <a:spcAft>
                <a:spcPts val="0"/>
              </a:spcAft>
              <a:buClr>
                <a:schemeClr val="lt1"/>
              </a:buClr>
              <a:buSzPts val="7600"/>
              <a:buNone/>
              <a:defRPr sz="7600">
                <a:solidFill>
                  <a:schemeClr val="lt1"/>
                </a:solidFill>
              </a:defRPr>
            </a:lvl3pPr>
            <a:lvl4pPr lvl="3" rtl="0">
              <a:spcBef>
                <a:spcPts val="0"/>
              </a:spcBef>
              <a:spcAft>
                <a:spcPts val="0"/>
              </a:spcAft>
              <a:buClr>
                <a:schemeClr val="lt1"/>
              </a:buClr>
              <a:buSzPts val="7600"/>
              <a:buNone/>
              <a:defRPr sz="7600">
                <a:solidFill>
                  <a:schemeClr val="lt1"/>
                </a:solidFill>
              </a:defRPr>
            </a:lvl4pPr>
            <a:lvl5pPr lvl="4" rtl="0">
              <a:spcBef>
                <a:spcPts val="0"/>
              </a:spcBef>
              <a:spcAft>
                <a:spcPts val="0"/>
              </a:spcAft>
              <a:buClr>
                <a:schemeClr val="lt1"/>
              </a:buClr>
              <a:buSzPts val="7600"/>
              <a:buNone/>
              <a:defRPr sz="7600">
                <a:solidFill>
                  <a:schemeClr val="lt1"/>
                </a:solidFill>
              </a:defRPr>
            </a:lvl5pPr>
            <a:lvl6pPr lvl="5" rtl="0">
              <a:spcBef>
                <a:spcPts val="0"/>
              </a:spcBef>
              <a:spcAft>
                <a:spcPts val="0"/>
              </a:spcAft>
              <a:buClr>
                <a:schemeClr val="lt1"/>
              </a:buClr>
              <a:buSzPts val="7600"/>
              <a:buNone/>
              <a:defRPr sz="7600">
                <a:solidFill>
                  <a:schemeClr val="lt1"/>
                </a:solidFill>
              </a:defRPr>
            </a:lvl6pPr>
            <a:lvl7pPr lvl="6" rtl="0">
              <a:spcBef>
                <a:spcPts val="0"/>
              </a:spcBef>
              <a:spcAft>
                <a:spcPts val="0"/>
              </a:spcAft>
              <a:buClr>
                <a:schemeClr val="lt1"/>
              </a:buClr>
              <a:buSzPts val="7600"/>
              <a:buNone/>
              <a:defRPr sz="7600">
                <a:solidFill>
                  <a:schemeClr val="lt1"/>
                </a:solidFill>
              </a:defRPr>
            </a:lvl7pPr>
            <a:lvl8pPr lvl="7" rtl="0">
              <a:spcBef>
                <a:spcPts val="0"/>
              </a:spcBef>
              <a:spcAft>
                <a:spcPts val="0"/>
              </a:spcAft>
              <a:buClr>
                <a:schemeClr val="lt1"/>
              </a:buClr>
              <a:buSzPts val="7600"/>
              <a:buNone/>
              <a:defRPr sz="7600">
                <a:solidFill>
                  <a:schemeClr val="lt1"/>
                </a:solidFill>
              </a:defRPr>
            </a:lvl8pPr>
            <a:lvl9pPr lvl="8" rtl="0">
              <a:spcBef>
                <a:spcPts val="0"/>
              </a:spcBef>
              <a:spcAft>
                <a:spcPts val="0"/>
              </a:spcAft>
              <a:buClr>
                <a:schemeClr val="lt1"/>
              </a:buClr>
              <a:buSzPts val="7600"/>
              <a:buNone/>
              <a:defRPr sz="76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864">
          <p15:clr>
            <a:srgbClr val="FA7B17"/>
          </p15:clr>
        </p15:guide>
        <p15:guide id="2" orient="horz" pos="3240">
          <p15:clr>
            <a:srgbClr val="FA7B17"/>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1534"/>
        <p:cNvGrpSpPr/>
        <p:nvPr/>
      </p:nvGrpSpPr>
      <p:grpSpPr>
        <a:xfrm>
          <a:off x="0" y="0"/>
          <a:ext cx="0" cy="0"/>
          <a:chOff x="0" y="0"/>
          <a:chExt cx="0" cy="0"/>
        </a:xfrm>
      </p:grpSpPr>
      <p:pic>
        <p:nvPicPr>
          <p:cNvPr id="1535" name="Google Shape;1535;p359"/>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536" name="Google Shape;1536;p3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37" name="Google Shape;1537;p359"/>
          <p:cNvSpPr txBox="1">
            <a:spLocks noGrp="1"/>
          </p:cNvSpPr>
          <p:nvPr>
            <p:ph type="title"/>
          </p:nvPr>
        </p:nvSpPr>
        <p:spPr>
          <a:xfrm>
            <a:off x="1290900" y="3028500"/>
            <a:ext cx="15706200" cy="42300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1538" name="Google Shape;1538;p359"/>
          <p:cNvSpPr txBox="1">
            <a:spLocks noGrp="1"/>
          </p:cNvSpPr>
          <p:nvPr>
            <p:ph type="subTitle" idx="1"/>
          </p:nvPr>
        </p:nvSpPr>
        <p:spPr>
          <a:xfrm>
            <a:off x="2804100" y="8118742"/>
            <a:ext cx="12384000" cy="724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2800"/>
              <a:buFont typeface="Inter"/>
              <a:buNone/>
              <a:defRPr sz="2800">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2800"/>
              <a:buFont typeface="Inter"/>
              <a:buNone/>
              <a:defRPr sz="2800">
                <a:solidFill>
                  <a:schemeClr val="lt1"/>
                </a:solidFill>
                <a:latin typeface="Inter"/>
                <a:ea typeface="Inter"/>
                <a:cs typeface="Inter"/>
                <a:sym typeface="Inter"/>
              </a:defRPr>
            </a:lvl9pPr>
          </a:lstStyle>
          <a:p>
            <a:endParaRPr/>
          </a:p>
        </p:txBody>
      </p:sp>
      <p:pic>
        <p:nvPicPr>
          <p:cNvPr id="1539" name="Google Shape;1539;p35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341613" y="1947513"/>
            <a:ext cx="1604772" cy="1188720"/>
          </a:xfrm>
          <a:prstGeom prst="rect">
            <a:avLst/>
          </a:prstGeom>
          <a:noFill/>
          <a:ln>
            <a:noFill/>
          </a:ln>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1540"/>
        <p:cNvGrpSpPr/>
        <p:nvPr/>
      </p:nvGrpSpPr>
      <p:grpSpPr>
        <a:xfrm>
          <a:off x="0" y="0"/>
          <a:ext cx="0" cy="0"/>
          <a:chOff x="0" y="0"/>
          <a:chExt cx="0" cy="0"/>
        </a:xfrm>
      </p:grpSpPr>
      <p:sp>
        <p:nvSpPr>
          <p:cNvPr id="1541" name="Google Shape;1541;p360"/>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200"/>
              <a:buNone/>
              <a:defRPr sz="5200">
                <a:solidFill>
                  <a:schemeClr val="lt1"/>
                </a:solidFill>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pic>
        <p:nvPicPr>
          <p:cNvPr id="1542" name="Google Shape;1542;p36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1543"/>
        <p:cNvGrpSpPr/>
        <p:nvPr/>
      </p:nvGrpSpPr>
      <p:grpSpPr>
        <a:xfrm>
          <a:off x="0" y="0"/>
          <a:ext cx="0" cy="0"/>
          <a:chOff x="0" y="0"/>
          <a:chExt cx="0" cy="0"/>
        </a:xfrm>
      </p:grpSpPr>
      <p:pic>
        <p:nvPicPr>
          <p:cNvPr id="1544" name="Google Shape;1544;p361"/>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545" name="Google Shape;1545;p361"/>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546" name="Google Shape;1546;p36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1547" name="Google Shape;1547;p36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382190" y="2281869"/>
            <a:ext cx="9523620" cy="734732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1548"/>
        <p:cNvGrpSpPr/>
        <p:nvPr/>
      </p:nvGrpSpPr>
      <p:grpSpPr>
        <a:xfrm>
          <a:off x="0" y="0"/>
          <a:ext cx="0" cy="0"/>
          <a:chOff x="0" y="0"/>
          <a:chExt cx="0" cy="0"/>
        </a:xfrm>
      </p:grpSpPr>
      <p:pic>
        <p:nvPicPr>
          <p:cNvPr id="1549" name="Google Shape;1549;p362"/>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1550" name="Google Shape;1550;p362"/>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551" name="Google Shape;1551;p36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43">
          <p15:clr>
            <a:srgbClr val="FA7B17"/>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1552"/>
        <p:cNvGrpSpPr/>
        <p:nvPr/>
      </p:nvGrpSpPr>
      <p:grpSpPr>
        <a:xfrm>
          <a:off x="0" y="0"/>
          <a:ext cx="0" cy="0"/>
          <a:chOff x="0" y="0"/>
          <a:chExt cx="0" cy="0"/>
        </a:xfrm>
      </p:grpSpPr>
      <p:pic>
        <p:nvPicPr>
          <p:cNvPr id="1553" name="Google Shape;1553;p363"/>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554" name="Google Shape;1554;p36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1555"/>
        <p:cNvGrpSpPr/>
        <p:nvPr/>
      </p:nvGrpSpPr>
      <p:grpSpPr>
        <a:xfrm>
          <a:off x="0" y="0"/>
          <a:ext cx="0" cy="0"/>
          <a:chOff x="0" y="0"/>
          <a:chExt cx="0" cy="0"/>
        </a:xfrm>
      </p:grpSpPr>
      <p:pic>
        <p:nvPicPr>
          <p:cNvPr id="1556" name="Google Shape;1556;p364"/>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1557"/>
        <p:cNvGrpSpPr/>
        <p:nvPr/>
      </p:nvGrpSpPr>
      <p:grpSpPr>
        <a:xfrm>
          <a:off x="0" y="0"/>
          <a:ext cx="0" cy="0"/>
          <a:chOff x="0" y="0"/>
          <a:chExt cx="0" cy="0"/>
        </a:xfrm>
      </p:grpSpPr>
      <p:pic>
        <p:nvPicPr>
          <p:cNvPr id="1558" name="Google Shape;1558;p365"/>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559" name="Google Shape;1559;p36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60" name="Google Shape;1560;p365"/>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561" name="Google Shape;1561;p365"/>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ransition obersability - color 1">
  <p:cSld name="CUSTOM_6_1_1_3">
    <p:bg>
      <p:bgPr>
        <a:solidFill>
          <a:schemeClr val="lt2"/>
        </a:solidFill>
        <a:effectLst/>
      </p:bgPr>
    </p:bg>
    <p:spTree>
      <p:nvGrpSpPr>
        <p:cNvPr id="1" name="Shape 152"/>
        <p:cNvGrpSpPr/>
        <p:nvPr/>
      </p:nvGrpSpPr>
      <p:grpSpPr>
        <a:xfrm>
          <a:off x="0" y="0"/>
          <a:ext cx="0" cy="0"/>
          <a:chOff x="0" y="0"/>
          <a:chExt cx="0" cy="0"/>
        </a:xfrm>
      </p:grpSpPr>
      <p:pic>
        <p:nvPicPr>
          <p:cNvPr id="153" name="Google Shape;153;p3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4" name="Google Shape;154;p37"/>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55" name="Google Shape;155;p37"/>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156" name="Google Shape;156;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889250" y="4193375"/>
            <a:ext cx="6883500" cy="6093626"/>
          </a:xfrm>
          <a:prstGeom prst="rect">
            <a:avLst/>
          </a:prstGeom>
          <a:noFill/>
          <a:ln>
            <a:noFill/>
          </a:ln>
        </p:spPr>
      </p:pic>
      <p:pic>
        <p:nvPicPr>
          <p:cNvPr id="157" name="Google Shape;157;p3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317225" y="0"/>
            <a:ext cx="5143500" cy="2225650"/>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Transition obersability - color 1">
  <p:cSld name="CUSTOM_6_1_1_3">
    <p:bg>
      <p:bgPr>
        <a:solidFill>
          <a:schemeClr val="lt2"/>
        </a:solidFill>
        <a:effectLst/>
      </p:bgPr>
    </p:bg>
    <p:spTree>
      <p:nvGrpSpPr>
        <p:cNvPr id="1" name="Shape 1562"/>
        <p:cNvGrpSpPr/>
        <p:nvPr/>
      </p:nvGrpSpPr>
      <p:grpSpPr>
        <a:xfrm>
          <a:off x="0" y="0"/>
          <a:ext cx="0" cy="0"/>
          <a:chOff x="0" y="0"/>
          <a:chExt cx="0" cy="0"/>
        </a:xfrm>
      </p:grpSpPr>
      <p:pic>
        <p:nvPicPr>
          <p:cNvPr id="1563" name="Google Shape;1563;p36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64" name="Google Shape;1564;p366"/>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565" name="Google Shape;1565;p366"/>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1566" name="Google Shape;1566;p36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889250" y="4193375"/>
            <a:ext cx="6883500" cy="6093626"/>
          </a:xfrm>
          <a:prstGeom prst="rect">
            <a:avLst/>
          </a:prstGeom>
          <a:noFill/>
          <a:ln>
            <a:noFill/>
          </a:ln>
        </p:spPr>
      </p:pic>
      <p:pic>
        <p:nvPicPr>
          <p:cNvPr id="1567" name="Google Shape;1567;p3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317225" y="0"/>
            <a:ext cx="5143500" cy="2225650"/>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1568"/>
        <p:cNvGrpSpPr/>
        <p:nvPr/>
      </p:nvGrpSpPr>
      <p:grpSpPr>
        <a:xfrm>
          <a:off x="0" y="0"/>
          <a:ext cx="0" cy="0"/>
          <a:chOff x="0" y="0"/>
          <a:chExt cx="0" cy="0"/>
        </a:xfrm>
      </p:grpSpPr>
      <p:pic>
        <p:nvPicPr>
          <p:cNvPr id="1569" name="Google Shape;1569;p36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70" name="Google Shape;1570;p367"/>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571" name="Google Shape;1571;p367"/>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1572" name="Google Shape;1572;p36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65575" y="3941750"/>
            <a:ext cx="8195615" cy="6345250"/>
          </a:xfrm>
          <a:prstGeom prst="rect">
            <a:avLst/>
          </a:prstGeom>
          <a:noFill/>
          <a:ln>
            <a:noFill/>
          </a:ln>
        </p:spPr>
      </p:pic>
      <p:pic>
        <p:nvPicPr>
          <p:cNvPr id="1573" name="Google Shape;1573;p3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84000" y="0"/>
            <a:ext cx="4869473" cy="2388449"/>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Transition security - color 1 1 1">
  <p:cSld name="CUSTOM_6_1_1_3_1_1">
    <p:bg>
      <p:bgPr>
        <a:solidFill>
          <a:schemeClr val="lt2"/>
        </a:solidFill>
        <a:effectLst/>
      </p:bgPr>
    </p:bg>
    <p:spTree>
      <p:nvGrpSpPr>
        <p:cNvPr id="1" name="Shape 1574"/>
        <p:cNvGrpSpPr/>
        <p:nvPr/>
      </p:nvGrpSpPr>
      <p:grpSpPr>
        <a:xfrm>
          <a:off x="0" y="0"/>
          <a:ext cx="0" cy="0"/>
          <a:chOff x="0" y="0"/>
          <a:chExt cx="0" cy="0"/>
        </a:xfrm>
      </p:grpSpPr>
      <p:pic>
        <p:nvPicPr>
          <p:cNvPr id="1575" name="Google Shape;1575;p36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76" name="Google Shape;1576;p368"/>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577" name="Google Shape;1577;p368"/>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1578" name="Google Shape;1578;p36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63800" y="3134700"/>
            <a:ext cx="9327027" cy="7152299"/>
          </a:xfrm>
          <a:prstGeom prst="rect">
            <a:avLst/>
          </a:prstGeom>
          <a:noFill/>
          <a:ln>
            <a:noFill/>
          </a:ln>
        </p:spPr>
      </p:pic>
      <p:pic>
        <p:nvPicPr>
          <p:cNvPr id="1579" name="Google Shape;1579;p36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47800" y="0"/>
            <a:ext cx="5988725" cy="3223775"/>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1580"/>
        <p:cNvGrpSpPr/>
        <p:nvPr/>
      </p:nvGrpSpPr>
      <p:grpSpPr>
        <a:xfrm>
          <a:off x="0" y="0"/>
          <a:ext cx="0" cy="0"/>
          <a:chOff x="0" y="0"/>
          <a:chExt cx="0" cy="0"/>
        </a:xfrm>
      </p:grpSpPr>
      <p:pic>
        <p:nvPicPr>
          <p:cNvPr id="1581" name="Google Shape;1581;p369"/>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582" name="Google Shape;1582;p36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83" name="Google Shape;1583;p369"/>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584" name="Google Shape;1584;p369"/>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1585"/>
        <p:cNvGrpSpPr/>
        <p:nvPr/>
      </p:nvGrpSpPr>
      <p:grpSpPr>
        <a:xfrm>
          <a:off x="0" y="0"/>
          <a:ext cx="0" cy="0"/>
          <a:chOff x="0" y="0"/>
          <a:chExt cx="0" cy="0"/>
        </a:xfrm>
      </p:grpSpPr>
      <p:pic>
        <p:nvPicPr>
          <p:cNvPr id="1586" name="Google Shape;1586;p370"/>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587" name="Google Shape;1587;p3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88" name="Google Shape;1588;p370"/>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1589" name="Google Shape;1589;p370"/>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1590"/>
        <p:cNvGrpSpPr/>
        <p:nvPr/>
      </p:nvGrpSpPr>
      <p:grpSpPr>
        <a:xfrm>
          <a:off x="0" y="0"/>
          <a:ext cx="0" cy="0"/>
          <a:chOff x="0" y="0"/>
          <a:chExt cx="0" cy="0"/>
        </a:xfrm>
      </p:grpSpPr>
      <p:pic>
        <p:nvPicPr>
          <p:cNvPr id="1591" name="Google Shape;1591;p371"/>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592" name="Google Shape;1592;p37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593" name="Google Shape;1593;p371"/>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1594" name="Google Shape;1594;p371"/>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1595"/>
        <p:cNvGrpSpPr/>
        <p:nvPr/>
      </p:nvGrpSpPr>
      <p:grpSpPr>
        <a:xfrm>
          <a:off x="0" y="0"/>
          <a:ext cx="0" cy="0"/>
          <a:chOff x="0" y="0"/>
          <a:chExt cx="0" cy="0"/>
        </a:xfrm>
      </p:grpSpPr>
      <p:sp>
        <p:nvSpPr>
          <p:cNvPr id="1596" name="Google Shape;1596;p372"/>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1597"/>
        <p:cNvGrpSpPr/>
        <p:nvPr/>
      </p:nvGrpSpPr>
      <p:grpSpPr>
        <a:xfrm>
          <a:off x="0" y="0"/>
          <a:ext cx="0" cy="0"/>
          <a:chOff x="0" y="0"/>
          <a:chExt cx="0" cy="0"/>
        </a:xfrm>
      </p:grpSpPr>
      <p:sp>
        <p:nvSpPr>
          <p:cNvPr id="1598" name="Google Shape;1598;p373"/>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1599"/>
        <p:cNvGrpSpPr/>
        <p:nvPr/>
      </p:nvGrpSpPr>
      <p:grpSpPr>
        <a:xfrm>
          <a:off x="0" y="0"/>
          <a:ext cx="0" cy="0"/>
          <a:chOff x="0" y="0"/>
          <a:chExt cx="0" cy="0"/>
        </a:xfrm>
      </p:grpSpPr>
      <p:sp>
        <p:nvSpPr>
          <p:cNvPr id="1600" name="Google Shape;1600;p374"/>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E46962"/>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Transition slide- center-aligned, generic, dark ">
  <p:cSld name="CUSTOM_4_1">
    <p:bg>
      <p:bgPr>
        <a:solidFill>
          <a:srgbClr val="20377D"/>
        </a:solidFill>
        <a:effectLst/>
      </p:bgPr>
    </p:bg>
    <p:spTree>
      <p:nvGrpSpPr>
        <p:cNvPr id="1" name="Shape 1601"/>
        <p:cNvGrpSpPr/>
        <p:nvPr/>
      </p:nvGrpSpPr>
      <p:grpSpPr>
        <a:xfrm>
          <a:off x="0" y="0"/>
          <a:ext cx="0" cy="0"/>
          <a:chOff x="0" y="0"/>
          <a:chExt cx="0" cy="0"/>
        </a:xfrm>
      </p:grpSpPr>
      <p:sp>
        <p:nvSpPr>
          <p:cNvPr id="1602" name="Google Shape;1602;p375"/>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03" name="Google Shape;1603;p375"/>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04" name="Google Shape;1604;p375"/>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605" name="Google Shape;1605;p37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1606" name="Google Shape;1606;p375"/>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07" name="Google Shape;1607;p375"/>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08" name="Google Shape;1608;p375"/>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609" name="Google Shape;1609;p375"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ransition obersability - color 2">
  <p:cSld name="CUSTOM_6_1_1_3_2">
    <p:bg>
      <p:bgPr>
        <a:solidFill>
          <a:schemeClr val="lt2"/>
        </a:solidFill>
        <a:effectLst/>
      </p:bgPr>
    </p:bg>
    <p:spTree>
      <p:nvGrpSpPr>
        <p:cNvPr id="1" name="Shape 15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Observability Transition slide - left aligned -dark">
  <p:cSld name="Blank White_1_1_1_1_1_1">
    <p:spTree>
      <p:nvGrpSpPr>
        <p:cNvPr id="1" name="Shape 1610"/>
        <p:cNvGrpSpPr/>
        <p:nvPr/>
      </p:nvGrpSpPr>
      <p:grpSpPr>
        <a:xfrm>
          <a:off x="0" y="0"/>
          <a:ext cx="0" cy="0"/>
          <a:chOff x="0" y="0"/>
          <a:chExt cx="0" cy="0"/>
        </a:xfrm>
      </p:grpSpPr>
      <p:pic>
        <p:nvPicPr>
          <p:cNvPr id="1611" name="Google Shape;1611;p37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31725" y="-93600"/>
            <a:ext cx="18520975" cy="10418049"/>
          </a:xfrm>
          <a:prstGeom prst="rect">
            <a:avLst/>
          </a:prstGeom>
          <a:noFill/>
          <a:ln>
            <a:noFill/>
          </a:ln>
        </p:spPr>
      </p:pic>
      <p:sp>
        <p:nvSpPr>
          <p:cNvPr id="1612" name="Google Shape;1612;p376"/>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613" name="Google Shape;1613;p376"/>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pic>
        <p:nvPicPr>
          <p:cNvPr id="1614" name="Google Shape;1614;p37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519805" y="95346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Transition slide- left-aligned, dark, blank">
  <p:cSld name="CUSTOM_4_2_1">
    <p:bg>
      <p:bgPr>
        <a:solidFill>
          <a:srgbClr val="20377D"/>
        </a:solidFill>
        <a:effectLst/>
      </p:bgPr>
    </p:bg>
    <p:spTree>
      <p:nvGrpSpPr>
        <p:cNvPr id="1" name="Shape 1615"/>
        <p:cNvGrpSpPr/>
        <p:nvPr/>
      </p:nvGrpSpPr>
      <p:grpSpPr>
        <a:xfrm>
          <a:off x="0" y="0"/>
          <a:ext cx="0" cy="0"/>
          <a:chOff x="0" y="0"/>
          <a:chExt cx="0" cy="0"/>
        </a:xfrm>
      </p:grpSpPr>
      <p:sp>
        <p:nvSpPr>
          <p:cNvPr id="1616" name="Google Shape;1616;p377"/>
          <p:cNvSpPr txBox="1">
            <a:spLocks noGrp="1"/>
          </p:cNvSpPr>
          <p:nvPr>
            <p:ph type="title"/>
          </p:nvPr>
        </p:nvSpPr>
        <p:spPr>
          <a:xfrm>
            <a:off x="1143000" y="964825"/>
            <a:ext cx="13753200" cy="16206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617" name="Google Shape;1617;p37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72">
          <p15:clr>
            <a:srgbClr val="FA7B17"/>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Split layout - pink 1 1 1">
  <p:cSld name="TITLE_AND_BODY_1_1_1_2_1_1_1">
    <p:spTree>
      <p:nvGrpSpPr>
        <p:cNvPr id="1" name="Shape 1618"/>
        <p:cNvGrpSpPr/>
        <p:nvPr/>
      </p:nvGrpSpPr>
      <p:grpSpPr>
        <a:xfrm>
          <a:off x="0" y="0"/>
          <a:ext cx="0" cy="0"/>
          <a:chOff x="0" y="0"/>
          <a:chExt cx="0" cy="0"/>
        </a:xfrm>
      </p:grpSpPr>
      <p:sp>
        <p:nvSpPr>
          <p:cNvPr id="1619" name="Google Shape;1619;p378"/>
          <p:cNvSpPr/>
          <p:nvPr/>
        </p:nvSpPr>
        <p:spPr>
          <a:xfrm>
            <a:off x="13716000" y="0"/>
            <a:ext cx="4572000" cy="10287000"/>
          </a:xfrm>
          <a:prstGeom prst="rect">
            <a:avLst/>
          </a:prstGeom>
          <a:solidFill>
            <a:srgbClr val="DCE2EA"/>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3240">
          <p15:clr>
            <a:srgbClr val="FA7B17"/>
          </p15:clr>
        </p15:guide>
        <p15:guide id="2" pos="5760">
          <p15:clr>
            <a:srgbClr val="FA7B17"/>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Blank - logo">
  <p:cSld name="Blank White_1_1_1_1_1_1_1_2_1_1_1_1_1">
    <p:spTree>
      <p:nvGrpSpPr>
        <p:cNvPr id="1" name="Shape 1620"/>
        <p:cNvGrpSpPr/>
        <p:nvPr/>
      </p:nvGrpSpPr>
      <p:grpSpPr>
        <a:xfrm>
          <a:off x="0" y="0"/>
          <a:ext cx="0" cy="0"/>
          <a:chOff x="0" y="0"/>
          <a:chExt cx="0" cy="0"/>
        </a:xfrm>
      </p:grpSpPr>
      <p:pic>
        <p:nvPicPr>
          <p:cNvPr id="1621" name="Google Shape;1621;p37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Transition slide- blank - generic, dark">
  <p:cSld name="CUSTOM_4_1_1">
    <p:bg>
      <p:bgPr>
        <a:solidFill>
          <a:srgbClr val="20377D"/>
        </a:solidFill>
        <a:effectLst/>
      </p:bgPr>
    </p:bg>
    <p:spTree>
      <p:nvGrpSpPr>
        <p:cNvPr id="1" name="Shape 1622"/>
        <p:cNvGrpSpPr/>
        <p:nvPr/>
      </p:nvGrpSpPr>
      <p:grpSpPr>
        <a:xfrm>
          <a:off x="0" y="0"/>
          <a:ext cx="0" cy="0"/>
          <a:chOff x="0" y="0"/>
          <a:chExt cx="0" cy="0"/>
        </a:xfrm>
      </p:grpSpPr>
      <p:pic>
        <p:nvPicPr>
          <p:cNvPr id="1623" name="Google Shape;1623;p38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7405" y="9382250"/>
            <a:ext cx="1406096" cy="483700"/>
          </a:xfrm>
          <a:prstGeom prst="rect">
            <a:avLst/>
          </a:prstGeom>
          <a:noFill/>
          <a:ln>
            <a:noFill/>
          </a:ln>
        </p:spPr>
      </p:pic>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Transition slide- left-aligned, generic, dark">
  <p:cSld name="CUSTOM_4_2_2">
    <p:bg>
      <p:bgPr>
        <a:solidFill>
          <a:srgbClr val="20377D"/>
        </a:solidFill>
        <a:effectLst/>
      </p:bgPr>
    </p:bg>
    <p:spTree>
      <p:nvGrpSpPr>
        <p:cNvPr id="1" name="Shape 1624"/>
        <p:cNvGrpSpPr/>
        <p:nvPr/>
      </p:nvGrpSpPr>
      <p:grpSpPr>
        <a:xfrm>
          <a:off x="0" y="0"/>
          <a:ext cx="0" cy="0"/>
          <a:chOff x="0" y="0"/>
          <a:chExt cx="0" cy="0"/>
        </a:xfrm>
      </p:grpSpPr>
      <p:sp>
        <p:nvSpPr>
          <p:cNvPr id="1625" name="Google Shape;1625;p381"/>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26" name="Google Shape;1626;p381"/>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27" name="Google Shape;1627;p381"/>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628" name="Google Shape;1628;p38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rot="10800000">
            <a:off x="10985024" y="9698800"/>
            <a:ext cx="1180501" cy="588199"/>
          </a:xfrm>
          <a:prstGeom prst="rect">
            <a:avLst/>
          </a:prstGeom>
          <a:noFill/>
          <a:ln>
            <a:noFill/>
          </a:ln>
        </p:spPr>
      </p:pic>
      <p:sp>
        <p:nvSpPr>
          <p:cNvPr id="1629" name="Google Shape;1629;p381"/>
          <p:cNvSpPr/>
          <p:nvPr/>
        </p:nvSpPr>
        <p:spPr>
          <a:xfrm rot="10800000">
            <a:off x="16881000" y="12416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30" name="Google Shape;1630;p381"/>
          <p:cNvSpPr/>
          <p:nvPr/>
        </p:nvSpPr>
        <p:spPr>
          <a:xfrm rot="10800000">
            <a:off x="16277550" y="12417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31" name="Google Shape;1631;p381"/>
          <p:cNvSpPr txBox="1">
            <a:spLocks noGrp="1"/>
          </p:cNvSpPr>
          <p:nvPr>
            <p:ph type="title"/>
          </p:nvPr>
        </p:nvSpPr>
        <p:spPr>
          <a:xfrm>
            <a:off x="1143000" y="964825"/>
            <a:ext cx="13753200" cy="16206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632" name="Google Shape;1632;p381"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1">
          <p15:clr>
            <a:srgbClr val="FA7B17"/>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Transition 1">
  <p:cSld name="Transition">
    <p:spTree>
      <p:nvGrpSpPr>
        <p:cNvPr id="1" name="Shape 1633"/>
        <p:cNvGrpSpPr/>
        <p:nvPr/>
      </p:nvGrpSpPr>
      <p:grpSpPr>
        <a:xfrm>
          <a:off x="0" y="0"/>
          <a:ext cx="0" cy="0"/>
          <a:chOff x="0" y="0"/>
          <a:chExt cx="0" cy="0"/>
        </a:xfrm>
      </p:grpSpPr>
      <p:pic>
        <p:nvPicPr>
          <p:cNvPr id="1634" name="Google Shape;1634;p38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0024" y="-25174"/>
            <a:ext cx="18368050" cy="10337356"/>
          </a:xfrm>
          <a:prstGeom prst="rect">
            <a:avLst/>
          </a:prstGeom>
          <a:noFill/>
          <a:ln>
            <a:noFill/>
          </a:ln>
        </p:spPr>
      </p:pic>
      <p:sp>
        <p:nvSpPr>
          <p:cNvPr id="1635" name="Google Shape;1635;p382"/>
          <p:cNvSpPr txBox="1">
            <a:spLocks noGrp="1"/>
          </p:cNvSpPr>
          <p:nvPr>
            <p:ph type="body" idx="1"/>
          </p:nvPr>
        </p:nvSpPr>
        <p:spPr>
          <a:xfrm>
            <a:off x="1437640" y="1478282"/>
            <a:ext cx="13944600" cy="4639200"/>
          </a:xfrm>
          <a:prstGeom prst="rect">
            <a:avLst/>
          </a:prstGeom>
          <a:noFill/>
          <a:ln>
            <a:noFill/>
          </a:ln>
        </p:spPr>
        <p:txBody>
          <a:bodyPr spcFirstLastPara="1" wrap="square" lIns="182850" tIns="91400" rIns="182850" bIns="91400" anchor="b" anchorCtr="0">
            <a:noAutofit/>
          </a:bodyPr>
          <a:lstStyle>
            <a:lvl1pPr marL="457200" marR="0" lvl="0" indent="-228600" algn="l" rtl="0">
              <a:lnSpc>
                <a:spcPct val="85000"/>
              </a:lnSpc>
              <a:spcBef>
                <a:spcPts val="0"/>
              </a:spcBef>
              <a:spcAft>
                <a:spcPts val="0"/>
              </a:spcAft>
              <a:buClr>
                <a:srgbClr val="FFFFFF"/>
              </a:buClr>
              <a:buSzPts val="8000"/>
              <a:buNone/>
              <a:defRPr sz="8000" b="1">
                <a:solidFill>
                  <a:srgbClr val="FFFFFF"/>
                </a:solidFill>
              </a:defRPr>
            </a:lvl1pPr>
            <a:lvl2pPr marL="914400" lvl="1" indent="-228600" algn="l" rtl="0">
              <a:lnSpc>
                <a:spcPct val="90000"/>
              </a:lnSpc>
              <a:spcBef>
                <a:spcPts val="600"/>
              </a:spcBef>
              <a:spcAft>
                <a:spcPts val="0"/>
              </a:spcAft>
              <a:buSzPts val="2800"/>
              <a:buNone/>
              <a:defRPr>
                <a:solidFill>
                  <a:schemeClr val="dk1"/>
                </a:solidFill>
              </a:defRPr>
            </a:lvl2pPr>
            <a:lvl3pPr marL="1371600" lvl="2" indent="-228600" algn="l" rtl="0">
              <a:lnSpc>
                <a:spcPct val="90000"/>
              </a:lnSpc>
              <a:spcBef>
                <a:spcPts val="500"/>
              </a:spcBef>
              <a:spcAft>
                <a:spcPts val="0"/>
              </a:spcAft>
              <a:buSzPts val="2400"/>
              <a:buNone/>
              <a:defRPr>
                <a:solidFill>
                  <a:schemeClr val="dk1"/>
                </a:solidFill>
              </a:defRPr>
            </a:lvl3pPr>
            <a:lvl4pPr marL="1828800" lvl="3" indent="-228600" algn="l" rtl="0">
              <a:lnSpc>
                <a:spcPct val="90000"/>
              </a:lnSpc>
              <a:spcBef>
                <a:spcPts val="500"/>
              </a:spcBef>
              <a:spcAft>
                <a:spcPts val="0"/>
              </a:spcAft>
              <a:buSzPts val="2400"/>
              <a:buNone/>
              <a:defRPr>
                <a:solidFill>
                  <a:schemeClr val="dk1"/>
                </a:solidFill>
              </a:defRPr>
            </a:lvl4pPr>
            <a:lvl5pPr marL="2286000" lvl="4" indent="-228600" algn="l" rtl="0">
              <a:lnSpc>
                <a:spcPct val="90000"/>
              </a:lnSpc>
              <a:spcBef>
                <a:spcPts val="700"/>
              </a:spcBef>
              <a:spcAft>
                <a:spcPts val="0"/>
              </a:spcAft>
              <a:buSzPts val="3600"/>
              <a:buNone/>
              <a:defRPr>
                <a:solidFill>
                  <a:schemeClr val="dk1"/>
                </a:solidFill>
              </a:defRPr>
            </a:lvl5pPr>
            <a:lvl6pPr marL="2743200" lvl="5" indent="-457200" algn="l" rtl="0">
              <a:lnSpc>
                <a:spcPct val="100000"/>
              </a:lnSpc>
              <a:spcBef>
                <a:spcPts val="700"/>
              </a:spcBef>
              <a:spcAft>
                <a:spcPts val="0"/>
              </a:spcAft>
              <a:buClr>
                <a:schemeClr val="dk1"/>
              </a:buClr>
              <a:buSzPts val="3600"/>
              <a:buChar char="•"/>
              <a:defRPr/>
            </a:lvl6pPr>
            <a:lvl7pPr marL="3200400" lvl="6" indent="-457200" algn="l" rtl="0">
              <a:lnSpc>
                <a:spcPct val="100000"/>
              </a:lnSpc>
              <a:spcBef>
                <a:spcPts val="700"/>
              </a:spcBef>
              <a:spcAft>
                <a:spcPts val="0"/>
              </a:spcAft>
              <a:buClr>
                <a:schemeClr val="dk1"/>
              </a:buClr>
              <a:buSzPts val="3600"/>
              <a:buChar char="•"/>
              <a:defRPr/>
            </a:lvl7pPr>
            <a:lvl8pPr marL="3657600" lvl="7" indent="-457200" algn="l" rtl="0">
              <a:lnSpc>
                <a:spcPct val="100000"/>
              </a:lnSpc>
              <a:spcBef>
                <a:spcPts val="700"/>
              </a:spcBef>
              <a:spcAft>
                <a:spcPts val="0"/>
              </a:spcAft>
              <a:buClr>
                <a:schemeClr val="dk1"/>
              </a:buClr>
              <a:buSzPts val="3600"/>
              <a:buChar char="•"/>
              <a:defRPr/>
            </a:lvl8pPr>
            <a:lvl9pPr marL="4114800" lvl="8" indent="-457200" algn="l" rtl="0">
              <a:lnSpc>
                <a:spcPct val="100000"/>
              </a:lnSpc>
              <a:spcBef>
                <a:spcPts val="700"/>
              </a:spcBef>
              <a:spcAft>
                <a:spcPts val="0"/>
              </a:spcAft>
              <a:buClr>
                <a:schemeClr val="dk1"/>
              </a:buClr>
              <a:buSzPts val="3600"/>
              <a:buChar char="•"/>
              <a:defRPr/>
            </a:lvl9pPr>
          </a:lstStyle>
          <a:p>
            <a:endParaRPr/>
          </a:p>
        </p:txBody>
      </p:sp>
      <p:sp>
        <p:nvSpPr>
          <p:cNvPr id="1636" name="Google Shape;1636;p382"/>
          <p:cNvSpPr txBox="1">
            <a:spLocks noGrp="1"/>
          </p:cNvSpPr>
          <p:nvPr>
            <p:ph type="body" idx="2"/>
          </p:nvPr>
        </p:nvSpPr>
        <p:spPr>
          <a:xfrm>
            <a:off x="1437640" y="6348808"/>
            <a:ext cx="10373400" cy="1918800"/>
          </a:xfrm>
          <a:prstGeom prst="rect">
            <a:avLst/>
          </a:prstGeom>
          <a:noFill/>
          <a:ln>
            <a:noFill/>
          </a:ln>
        </p:spPr>
        <p:txBody>
          <a:bodyPr spcFirstLastPara="1" wrap="square" lIns="182850" tIns="91400" rIns="182850" bIns="91400" anchor="t" anchorCtr="0">
            <a:noAutofit/>
          </a:bodyPr>
          <a:lstStyle>
            <a:lvl1pPr marL="457200" lvl="0" indent="-228600" algn="l" rtl="0">
              <a:lnSpc>
                <a:spcPct val="85000"/>
              </a:lnSpc>
              <a:spcBef>
                <a:spcPts val="0"/>
              </a:spcBef>
              <a:spcAft>
                <a:spcPts val="0"/>
              </a:spcAft>
              <a:buSzPts val="4800"/>
              <a:buNone/>
              <a:defRPr sz="4800">
                <a:solidFill>
                  <a:srgbClr val="7FFFF6"/>
                </a:solidFill>
              </a:defRPr>
            </a:lvl1pPr>
            <a:lvl2pPr marL="914400" lvl="1" indent="-457200" algn="l" rtl="0">
              <a:lnSpc>
                <a:spcPct val="90000"/>
              </a:lnSpc>
              <a:spcBef>
                <a:spcPts val="700"/>
              </a:spcBef>
              <a:spcAft>
                <a:spcPts val="0"/>
              </a:spcAft>
              <a:buSzPts val="3600"/>
              <a:buChar char="–"/>
              <a:defRPr/>
            </a:lvl2pPr>
            <a:lvl3pPr marL="1371600" lvl="2" indent="-457200" algn="l" rtl="0">
              <a:lnSpc>
                <a:spcPct val="90000"/>
              </a:lnSpc>
              <a:spcBef>
                <a:spcPts val="700"/>
              </a:spcBef>
              <a:spcAft>
                <a:spcPts val="0"/>
              </a:spcAft>
              <a:buSzPts val="3600"/>
              <a:buChar char="•"/>
              <a:defRPr/>
            </a:lvl3pPr>
            <a:lvl4pPr marL="1828800" lvl="3" indent="-457200" algn="l" rtl="0">
              <a:lnSpc>
                <a:spcPct val="90000"/>
              </a:lnSpc>
              <a:spcBef>
                <a:spcPts val="700"/>
              </a:spcBef>
              <a:spcAft>
                <a:spcPts val="0"/>
              </a:spcAft>
              <a:buSzPts val="3600"/>
              <a:buChar char="–"/>
              <a:defRPr/>
            </a:lvl4pPr>
            <a:lvl5pPr marL="2286000" lvl="4" indent="-457200" algn="l" rtl="0">
              <a:lnSpc>
                <a:spcPct val="90000"/>
              </a:lnSpc>
              <a:spcBef>
                <a:spcPts val="700"/>
              </a:spcBef>
              <a:spcAft>
                <a:spcPts val="0"/>
              </a:spcAft>
              <a:buSzPts val="3600"/>
              <a:buChar char="»"/>
              <a:defRPr/>
            </a:lvl5pPr>
            <a:lvl6pPr marL="2743200" lvl="5" indent="-457200" algn="l" rtl="0">
              <a:lnSpc>
                <a:spcPct val="100000"/>
              </a:lnSpc>
              <a:spcBef>
                <a:spcPts val="700"/>
              </a:spcBef>
              <a:spcAft>
                <a:spcPts val="0"/>
              </a:spcAft>
              <a:buClr>
                <a:schemeClr val="dk1"/>
              </a:buClr>
              <a:buSzPts val="3600"/>
              <a:buChar char="•"/>
              <a:defRPr/>
            </a:lvl6pPr>
            <a:lvl7pPr marL="3200400" lvl="6" indent="-457200" algn="l" rtl="0">
              <a:lnSpc>
                <a:spcPct val="100000"/>
              </a:lnSpc>
              <a:spcBef>
                <a:spcPts val="700"/>
              </a:spcBef>
              <a:spcAft>
                <a:spcPts val="0"/>
              </a:spcAft>
              <a:buClr>
                <a:schemeClr val="dk1"/>
              </a:buClr>
              <a:buSzPts val="3600"/>
              <a:buChar char="•"/>
              <a:defRPr/>
            </a:lvl7pPr>
            <a:lvl8pPr marL="3657600" lvl="7" indent="-457200" algn="l" rtl="0">
              <a:lnSpc>
                <a:spcPct val="100000"/>
              </a:lnSpc>
              <a:spcBef>
                <a:spcPts val="700"/>
              </a:spcBef>
              <a:spcAft>
                <a:spcPts val="0"/>
              </a:spcAft>
              <a:buClr>
                <a:schemeClr val="dk1"/>
              </a:buClr>
              <a:buSzPts val="3600"/>
              <a:buChar char="•"/>
              <a:defRPr/>
            </a:lvl8pPr>
            <a:lvl9pPr marL="4114800" lvl="8" indent="-457200" algn="l" rtl="0">
              <a:lnSpc>
                <a:spcPct val="100000"/>
              </a:lnSpc>
              <a:spcBef>
                <a:spcPts val="700"/>
              </a:spcBef>
              <a:spcAft>
                <a:spcPts val="0"/>
              </a:spcAft>
              <a:buClr>
                <a:schemeClr val="dk1"/>
              </a:buClr>
              <a:buSzPts val="3600"/>
              <a:buChar char="•"/>
              <a:defRPr/>
            </a:lvl9pPr>
          </a:lstStyle>
          <a:p>
            <a:endParaRPr/>
          </a:p>
        </p:txBody>
      </p:sp>
      <p:pic>
        <p:nvPicPr>
          <p:cNvPr id="1637" name="Google Shape;1637;p38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673873" y="9687052"/>
            <a:ext cx="1408775" cy="483698"/>
          </a:xfrm>
          <a:prstGeom prst="rect">
            <a:avLst/>
          </a:prstGeom>
          <a:noFill/>
          <a:ln>
            <a:noFill/>
          </a:ln>
        </p:spPr>
      </p:pic>
    </p:spTree>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Body slide - Dark - center aligned - two lines">
  <p:cSld name="Blank White_1_1_1_1_1_1_1_2_1_1_1_1_2">
    <p:bg>
      <p:bgPr>
        <a:solidFill>
          <a:schemeClr val="lt2"/>
        </a:solidFill>
        <a:effectLst/>
      </p:bgPr>
    </p:bg>
    <p:spTree>
      <p:nvGrpSpPr>
        <p:cNvPr id="1" name="Shape 1638"/>
        <p:cNvGrpSpPr/>
        <p:nvPr/>
      </p:nvGrpSpPr>
      <p:grpSpPr>
        <a:xfrm>
          <a:off x="0" y="0"/>
          <a:ext cx="0" cy="0"/>
          <a:chOff x="0" y="0"/>
          <a:chExt cx="0" cy="0"/>
        </a:xfrm>
      </p:grpSpPr>
      <p:sp>
        <p:nvSpPr>
          <p:cNvPr id="1639" name="Google Shape;1639;p383"/>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4800"/>
              <a:buFont typeface="Inter ExtraBold"/>
              <a:buNone/>
              <a:defRPr sz="4800">
                <a:solidFill>
                  <a:schemeClr val="lt1"/>
                </a:solidFill>
                <a:latin typeface="Inter ExtraBold"/>
                <a:ea typeface="Inter ExtraBold"/>
                <a:cs typeface="Inter ExtraBold"/>
                <a:sym typeface="Inter ExtraBold"/>
              </a:defRPr>
            </a:lvl1pPr>
            <a:lvl2pPr lvl="1" rtl="0">
              <a:spcBef>
                <a:spcPts val="0"/>
              </a:spcBef>
              <a:spcAft>
                <a:spcPts val="0"/>
              </a:spcAft>
              <a:buClr>
                <a:schemeClr val="lt1"/>
              </a:buClr>
              <a:buSzPts val="56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56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56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56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56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56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56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5600"/>
              <a:buFont typeface="Inter"/>
              <a:buNone/>
              <a:defRPr>
                <a:solidFill>
                  <a:schemeClr val="lt1"/>
                </a:solidFill>
                <a:latin typeface="Inter"/>
                <a:ea typeface="Inter"/>
                <a:cs typeface="Inter"/>
                <a:sym typeface="Inter"/>
              </a:defRPr>
            </a:lvl9pPr>
          </a:lstStyle>
          <a:p>
            <a:endParaRPr/>
          </a:p>
        </p:txBody>
      </p:sp>
      <p:sp>
        <p:nvSpPr>
          <p:cNvPr id="1640" name="Google Shape;1640;p383"/>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1641" name="Google Shape;1641;p3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3"/>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Split layout - pink">
  <p:cSld name="TITLE_AND_BODY_1_1_1_1">
    <p:spTree>
      <p:nvGrpSpPr>
        <p:cNvPr id="1" name="Shape 1642"/>
        <p:cNvGrpSpPr/>
        <p:nvPr/>
      </p:nvGrpSpPr>
      <p:grpSpPr>
        <a:xfrm>
          <a:off x="0" y="0"/>
          <a:ext cx="0" cy="0"/>
          <a:chOff x="0" y="0"/>
          <a:chExt cx="0" cy="0"/>
        </a:xfrm>
      </p:grpSpPr>
      <p:sp>
        <p:nvSpPr>
          <p:cNvPr id="1643" name="Google Shape;1643;p384"/>
          <p:cNvSpPr/>
          <p:nvPr/>
        </p:nvSpPr>
        <p:spPr>
          <a:xfrm>
            <a:off x="8014200" y="0"/>
            <a:ext cx="10273800" cy="10287000"/>
          </a:xfrm>
          <a:prstGeom prst="rect">
            <a:avLst/>
          </a:prstGeom>
          <a:solidFill>
            <a:srgbClr val="F04E9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44" name="Google Shape;1644;p384"/>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Sidebar-graphics 1">
  <p:cSld name="CUSTOM_1_3_1">
    <p:spTree>
      <p:nvGrpSpPr>
        <p:cNvPr id="1" name="Shape 1645"/>
        <p:cNvGrpSpPr/>
        <p:nvPr/>
      </p:nvGrpSpPr>
      <p:grpSpPr>
        <a:xfrm>
          <a:off x="0" y="0"/>
          <a:ext cx="0" cy="0"/>
          <a:chOff x="0" y="0"/>
          <a:chExt cx="0" cy="0"/>
        </a:xfrm>
      </p:grpSpPr>
      <p:sp>
        <p:nvSpPr>
          <p:cNvPr id="1646" name="Google Shape;1646;p385"/>
          <p:cNvSpPr/>
          <p:nvPr/>
        </p:nvSpPr>
        <p:spPr>
          <a:xfrm>
            <a:off x="0" y="0"/>
            <a:ext cx="7147200" cy="10287000"/>
          </a:xfrm>
          <a:prstGeom prst="rect">
            <a:avLst/>
          </a:prstGeom>
          <a:solidFill>
            <a:srgbClr val="20377D"/>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47" name="Google Shape;1647;p385"/>
          <p:cNvSpPr txBox="1">
            <a:spLocks noGrp="1"/>
          </p:cNvSpPr>
          <p:nvPr>
            <p:ph type="title"/>
          </p:nvPr>
        </p:nvSpPr>
        <p:spPr>
          <a:xfrm>
            <a:off x="1155850" y="3364800"/>
            <a:ext cx="5128800" cy="3829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1648" name="Google Shape;1648;p38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6599" y="9382252"/>
            <a:ext cx="1411256" cy="483699"/>
          </a:xfrm>
          <a:prstGeom prst="rect">
            <a:avLst/>
          </a:prstGeom>
          <a:noFill/>
          <a:ln>
            <a:noFill/>
          </a:ln>
        </p:spPr>
      </p:pic>
      <p:sp>
        <p:nvSpPr>
          <p:cNvPr id="1649" name="Google Shape;1649;p385"/>
          <p:cNvSpPr/>
          <p:nvPr/>
        </p:nvSpPr>
        <p:spPr>
          <a:xfrm>
            <a:off x="0" y="758400"/>
            <a:ext cx="1288200" cy="2604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50" name="Google Shape;1650;p385"/>
          <p:cNvSpPr/>
          <p:nvPr/>
        </p:nvSpPr>
        <p:spPr>
          <a:xfrm>
            <a:off x="0" y="1438500"/>
            <a:ext cx="1825200" cy="2604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51" name="Google Shape;1651;p385"/>
          <p:cNvSpPr/>
          <p:nvPr/>
        </p:nvSpPr>
        <p:spPr>
          <a:xfrm>
            <a:off x="2057400" y="1438500"/>
            <a:ext cx="268800" cy="2604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652" name="Google Shape;1652;p38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a:off x="4553299" y="9690975"/>
            <a:ext cx="1180501" cy="588199"/>
          </a:xfrm>
          <a:prstGeom prst="rect">
            <a:avLst/>
          </a:prstGeom>
          <a:noFill/>
          <a:ln>
            <a:noFill/>
          </a:ln>
        </p:spPr>
      </p:pic>
    </p:spTree>
  </p:cSld>
  <p:clrMapOvr>
    <a:masterClrMapping/>
  </p:clrMapOvr>
  <p:extLst>
    <p:ext uri="{DCECCB84-F9BA-43D5-87BE-67443E8EF086}">
      <p15:sldGuideLst xmlns:p15="http://schemas.microsoft.com/office/powerpoint/2012/main">
        <p15:guide id="1" pos="714">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159"/>
        <p:cNvGrpSpPr/>
        <p:nvPr/>
      </p:nvGrpSpPr>
      <p:grpSpPr>
        <a:xfrm>
          <a:off x="0" y="0"/>
          <a:ext cx="0" cy="0"/>
          <a:chOff x="0" y="0"/>
          <a:chExt cx="0" cy="0"/>
        </a:xfrm>
      </p:grpSpPr>
      <p:pic>
        <p:nvPicPr>
          <p:cNvPr id="160" name="Google Shape;160;p3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61" name="Google Shape;161;p39"/>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62" name="Google Shape;162;p39"/>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163" name="Google Shape;163;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65575" y="3941750"/>
            <a:ext cx="8195615" cy="6345250"/>
          </a:xfrm>
          <a:prstGeom prst="rect">
            <a:avLst/>
          </a:prstGeom>
          <a:noFill/>
          <a:ln>
            <a:noFill/>
          </a:ln>
        </p:spPr>
      </p:pic>
      <p:pic>
        <p:nvPicPr>
          <p:cNvPr id="164" name="Google Shape;164;p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84000" y="0"/>
            <a:ext cx="4869473" cy="2388449"/>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Transition slide- center-aligned, generic, dark  1">
  <p:cSld name="CUSTOM_4_2">
    <p:bg>
      <p:bgPr>
        <a:solidFill>
          <a:srgbClr val="20377D"/>
        </a:solidFill>
        <a:effectLst/>
      </p:bgPr>
    </p:bg>
    <p:spTree>
      <p:nvGrpSpPr>
        <p:cNvPr id="1" name="Shape 1653"/>
        <p:cNvGrpSpPr/>
        <p:nvPr/>
      </p:nvGrpSpPr>
      <p:grpSpPr>
        <a:xfrm>
          <a:off x="0" y="0"/>
          <a:ext cx="0" cy="0"/>
          <a:chOff x="0" y="0"/>
          <a:chExt cx="0" cy="0"/>
        </a:xfrm>
      </p:grpSpPr>
      <p:sp>
        <p:nvSpPr>
          <p:cNvPr id="1654" name="Google Shape;1654;p386"/>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55" name="Google Shape;1655;p386"/>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56" name="Google Shape;1656;p386"/>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657" name="Google Shape;1657;p38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1658" name="Google Shape;1658;p386"/>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59" name="Google Shape;1659;p386"/>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60" name="Google Shape;1660;p386"/>
          <p:cNvSpPr txBox="1">
            <a:spLocks noGrp="1"/>
          </p:cNvSpPr>
          <p:nvPr>
            <p:ph type="title"/>
          </p:nvPr>
        </p:nvSpPr>
        <p:spPr>
          <a:xfrm>
            <a:off x="2052600" y="960300"/>
            <a:ext cx="136416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661" name="Google Shape;1661;p386"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Transition slide- center-aligned, generic, dark  2">
  <p:cSld name="CUSTOM_4_3">
    <p:bg>
      <p:bgPr>
        <a:solidFill>
          <a:srgbClr val="20377D"/>
        </a:solidFill>
        <a:effectLst/>
      </p:bgPr>
    </p:bg>
    <p:spTree>
      <p:nvGrpSpPr>
        <p:cNvPr id="1" name="Shape 1662"/>
        <p:cNvGrpSpPr/>
        <p:nvPr/>
      </p:nvGrpSpPr>
      <p:grpSpPr>
        <a:xfrm>
          <a:off x="0" y="0"/>
          <a:ext cx="0" cy="0"/>
          <a:chOff x="0" y="0"/>
          <a:chExt cx="0" cy="0"/>
        </a:xfrm>
      </p:grpSpPr>
      <p:sp>
        <p:nvSpPr>
          <p:cNvPr id="1663" name="Google Shape;1663;p387"/>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64" name="Google Shape;1664;p387"/>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65" name="Google Shape;1665;p387"/>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666" name="Google Shape;1666;p38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1667" name="Google Shape;1667;p387"/>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68" name="Google Shape;1668;p387"/>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69" name="Google Shape;1669;p387"/>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1670" name="Google Shape;1670;p387"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Body slide - Dark - left aligned, two-lines 1 1">
  <p:cSld name="Blank White_1_1_1_1_1_1_1_2_1_1_1_2">
    <p:bg>
      <p:bgPr>
        <a:solidFill>
          <a:schemeClr val="lt2"/>
        </a:solidFill>
        <a:effectLst/>
      </p:bgPr>
    </p:bg>
    <p:spTree>
      <p:nvGrpSpPr>
        <p:cNvPr id="1" name="Shape 1671"/>
        <p:cNvGrpSpPr/>
        <p:nvPr/>
      </p:nvGrpSpPr>
      <p:grpSpPr>
        <a:xfrm>
          <a:off x="0" y="0"/>
          <a:ext cx="0" cy="0"/>
          <a:chOff x="0" y="0"/>
          <a:chExt cx="0" cy="0"/>
        </a:xfrm>
      </p:grpSpPr>
      <p:sp>
        <p:nvSpPr>
          <p:cNvPr id="1672" name="Google Shape;1672;p388"/>
          <p:cNvSpPr txBox="1">
            <a:spLocks noGrp="1"/>
          </p:cNvSpPr>
          <p:nvPr>
            <p:ph type="title"/>
          </p:nvPr>
        </p:nvSpPr>
        <p:spPr>
          <a:xfrm>
            <a:off x="1143000" y="951909"/>
            <a:ext cx="14473800" cy="1620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4800"/>
              <a:buFont typeface="Inter ExtraBold"/>
              <a:buNone/>
              <a:defRPr sz="4800">
                <a:solidFill>
                  <a:schemeClr val="lt1"/>
                </a:solidFill>
                <a:latin typeface="Inter ExtraBold"/>
                <a:ea typeface="Inter ExtraBold"/>
                <a:cs typeface="Inter ExtraBold"/>
                <a:sym typeface="Inter ExtraBold"/>
              </a:defRPr>
            </a:lvl1pPr>
            <a:lvl2pPr lvl="1" rtl="0">
              <a:spcBef>
                <a:spcPts val="0"/>
              </a:spcBef>
              <a:spcAft>
                <a:spcPts val="0"/>
              </a:spcAft>
              <a:buClr>
                <a:schemeClr val="lt1"/>
              </a:buClr>
              <a:buSzPts val="56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56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56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56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56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56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56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5600"/>
              <a:buFont typeface="Inter"/>
              <a:buNone/>
              <a:defRPr>
                <a:solidFill>
                  <a:schemeClr val="lt1"/>
                </a:solidFill>
                <a:latin typeface="Inter"/>
                <a:ea typeface="Inter"/>
                <a:cs typeface="Inter"/>
                <a:sym typeface="Inter"/>
              </a:defRPr>
            </a:lvl9pPr>
          </a:lstStyle>
          <a:p>
            <a:endParaRPr/>
          </a:p>
        </p:txBody>
      </p:sp>
      <p:sp>
        <p:nvSpPr>
          <p:cNvPr id="1673" name="Google Shape;1673;p388"/>
          <p:cNvSpPr txBox="1">
            <a:spLocks noGrp="1"/>
          </p:cNvSpPr>
          <p:nvPr>
            <p:ph type="subTitle" idx="1"/>
          </p:nvPr>
        </p:nvSpPr>
        <p:spPr>
          <a:xfrm>
            <a:off x="1143000" y="257252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1674" name="Google Shape;1674;p388"/>
          <p:cNvSpPr txBox="1">
            <a:spLocks noGrp="1"/>
          </p:cNvSpPr>
          <p:nvPr>
            <p:ph type="body" idx="2"/>
          </p:nvPr>
        </p:nvSpPr>
        <p:spPr>
          <a:xfrm>
            <a:off x="1143000" y="329685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1675" name="Google Shape;1675;p38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90"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Dark center graphic title only - Observability">
  <p:cSld name="Blank White_1_1_1_1_1_1_1_2_1_1_2_7_1_1_5">
    <p:bg>
      <p:bgPr>
        <a:solidFill>
          <a:schemeClr val="lt2"/>
        </a:solidFill>
        <a:effectLst/>
      </p:bgPr>
    </p:bg>
    <p:spTree>
      <p:nvGrpSpPr>
        <p:cNvPr id="1" name="Shape 1676"/>
        <p:cNvGrpSpPr/>
        <p:nvPr/>
      </p:nvGrpSpPr>
      <p:grpSpPr>
        <a:xfrm>
          <a:off x="0" y="0"/>
          <a:ext cx="0" cy="0"/>
          <a:chOff x="0" y="0"/>
          <a:chExt cx="0" cy="0"/>
        </a:xfrm>
      </p:grpSpPr>
      <p:sp>
        <p:nvSpPr>
          <p:cNvPr id="1677" name="Google Shape;1677;p389"/>
          <p:cNvSpPr txBox="1">
            <a:spLocks noGrp="1"/>
          </p:cNvSpPr>
          <p:nvPr>
            <p:ph type="title"/>
          </p:nvPr>
        </p:nvSpPr>
        <p:spPr>
          <a:xfrm>
            <a:off x="2683800" y="1014275"/>
            <a:ext cx="129093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678" name="Google Shape;1678;p38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1679" name="Google Shape;1679;p3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flipH="1">
            <a:off x="0" y="8556925"/>
            <a:ext cx="3054523" cy="1730075"/>
          </a:xfrm>
          <a:prstGeom prst="rect">
            <a:avLst/>
          </a:prstGeom>
          <a:noFill/>
          <a:ln>
            <a:noFill/>
          </a:ln>
        </p:spPr>
      </p:pic>
      <p:pic>
        <p:nvPicPr>
          <p:cNvPr id="1680" name="Google Shape;1680;p38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0800000">
            <a:off x="16295351" y="341874"/>
            <a:ext cx="1992649" cy="1314026"/>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Dark center graphic title only - Observability 3">
  <p:cSld name="Blank White_1_1_1_1_1_1_1_2_1_1_2_7_1_1_5_1">
    <p:bg>
      <p:bgPr>
        <a:solidFill>
          <a:schemeClr val="lt2"/>
        </a:solidFill>
        <a:effectLst/>
      </p:bgPr>
    </p:bg>
    <p:spTree>
      <p:nvGrpSpPr>
        <p:cNvPr id="1" name="Shape 1681"/>
        <p:cNvGrpSpPr/>
        <p:nvPr/>
      </p:nvGrpSpPr>
      <p:grpSpPr>
        <a:xfrm>
          <a:off x="0" y="0"/>
          <a:ext cx="0" cy="0"/>
          <a:chOff x="0" y="0"/>
          <a:chExt cx="0" cy="0"/>
        </a:xfrm>
      </p:grpSpPr>
      <p:sp>
        <p:nvSpPr>
          <p:cNvPr id="1682" name="Google Shape;1682;p390"/>
          <p:cNvSpPr txBox="1">
            <a:spLocks noGrp="1"/>
          </p:cNvSpPr>
          <p:nvPr>
            <p:ph type="title"/>
          </p:nvPr>
        </p:nvSpPr>
        <p:spPr>
          <a:xfrm>
            <a:off x="2683800" y="1014275"/>
            <a:ext cx="129093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683" name="Google Shape;1683;p39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Dark center graphic title only - Observability 1">
  <p:cSld name="Blank White_1_1_1_1_1_1_1_2_1_1_2_7_1_1_5_2">
    <p:bg>
      <p:bgPr>
        <a:solidFill>
          <a:schemeClr val="lt2"/>
        </a:solidFill>
        <a:effectLst/>
      </p:bgPr>
    </p:bg>
    <p:spTree>
      <p:nvGrpSpPr>
        <p:cNvPr id="1" name="Shape 1684"/>
        <p:cNvGrpSpPr/>
        <p:nvPr/>
      </p:nvGrpSpPr>
      <p:grpSpPr>
        <a:xfrm>
          <a:off x="0" y="0"/>
          <a:ext cx="0" cy="0"/>
          <a:chOff x="0" y="0"/>
          <a:chExt cx="0" cy="0"/>
        </a:xfrm>
      </p:grpSpPr>
      <p:sp>
        <p:nvSpPr>
          <p:cNvPr id="1685" name="Google Shape;1685;p391"/>
          <p:cNvSpPr txBox="1">
            <a:spLocks noGrp="1"/>
          </p:cNvSpPr>
          <p:nvPr>
            <p:ph type="title"/>
          </p:nvPr>
        </p:nvSpPr>
        <p:spPr>
          <a:xfrm>
            <a:off x="2683800" y="1014275"/>
            <a:ext cx="129093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686" name="Google Shape;1686;p39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1687" name="Google Shape;1687;p39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flipH="1">
            <a:off x="0" y="8556925"/>
            <a:ext cx="3054523" cy="1730075"/>
          </a:xfrm>
          <a:prstGeom prst="rect">
            <a:avLst/>
          </a:prstGeom>
          <a:noFill/>
          <a:ln>
            <a:noFill/>
          </a:ln>
        </p:spPr>
      </p:pic>
      <p:pic>
        <p:nvPicPr>
          <p:cNvPr id="1688" name="Google Shape;1688;p3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0800000">
            <a:off x="16295351" y="341874"/>
            <a:ext cx="1992649" cy="1314026"/>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Body slide - center aligned - single line">
  <p:cSld name="Blank White_1_1_1_1_1_1_1_2_1_1_1_3">
    <p:spTree>
      <p:nvGrpSpPr>
        <p:cNvPr id="1" name="Shape 1689"/>
        <p:cNvGrpSpPr/>
        <p:nvPr/>
      </p:nvGrpSpPr>
      <p:grpSpPr>
        <a:xfrm>
          <a:off x="0" y="0"/>
          <a:ext cx="0" cy="0"/>
          <a:chOff x="0" y="0"/>
          <a:chExt cx="0" cy="0"/>
        </a:xfrm>
      </p:grpSpPr>
      <p:sp>
        <p:nvSpPr>
          <p:cNvPr id="1690" name="Google Shape;1690;p392"/>
          <p:cNvSpPr txBox="1">
            <a:spLocks noGrp="1"/>
          </p:cNvSpPr>
          <p:nvPr>
            <p:ph type="title"/>
          </p:nvPr>
        </p:nvSpPr>
        <p:spPr>
          <a:xfrm>
            <a:off x="1143000" y="951909"/>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691" name="Google Shape;1691;p392"/>
          <p:cNvSpPr txBox="1">
            <a:spLocks noGrp="1"/>
          </p:cNvSpPr>
          <p:nvPr>
            <p:ph type="subTitle" idx="1"/>
          </p:nvPr>
        </p:nvSpPr>
        <p:spPr>
          <a:xfrm>
            <a:off x="2804100" y="1834436"/>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1692" name="Google Shape;1692;p39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500">
          <p15:clr>
            <a:srgbClr val="FA7B17"/>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Body slide - left aligned, two-lines">
  <p:cSld name="Blank White_1_1_1_1_1_1_1_2_1_1_3">
    <p:spTree>
      <p:nvGrpSpPr>
        <p:cNvPr id="1" name="Shape 1693"/>
        <p:cNvGrpSpPr/>
        <p:nvPr/>
      </p:nvGrpSpPr>
      <p:grpSpPr>
        <a:xfrm>
          <a:off x="0" y="0"/>
          <a:ext cx="0" cy="0"/>
          <a:chOff x="0" y="0"/>
          <a:chExt cx="0" cy="0"/>
        </a:xfrm>
      </p:grpSpPr>
      <p:sp>
        <p:nvSpPr>
          <p:cNvPr id="1694" name="Google Shape;1694;p393"/>
          <p:cNvSpPr txBox="1">
            <a:spLocks noGrp="1"/>
          </p:cNvSpPr>
          <p:nvPr>
            <p:ph type="title"/>
          </p:nvPr>
        </p:nvSpPr>
        <p:spPr>
          <a:xfrm>
            <a:off x="1143000" y="951909"/>
            <a:ext cx="14473800" cy="1620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4800"/>
              <a:buFont typeface="Inter ExtraBold"/>
              <a:buNone/>
              <a:defRPr sz="4800">
                <a:latin typeface="Inter ExtraBold"/>
                <a:ea typeface="Inter ExtraBold"/>
                <a:cs typeface="Inter ExtraBold"/>
                <a:sym typeface="Inter ExtraBold"/>
              </a:defRPr>
            </a:lvl1pPr>
            <a:lvl2pPr lvl="1" algn="l" rtl="0">
              <a:lnSpc>
                <a:spcPct val="100000"/>
              </a:lnSpc>
              <a:spcBef>
                <a:spcPts val="0"/>
              </a:spcBef>
              <a:spcAft>
                <a:spcPts val="0"/>
              </a:spcAft>
              <a:buSzPts val="5600"/>
              <a:buFont typeface="Inter"/>
              <a:buNone/>
              <a:defRPr>
                <a:latin typeface="Inter"/>
                <a:ea typeface="Inter"/>
                <a:cs typeface="Inter"/>
                <a:sym typeface="Inter"/>
              </a:defRPr>
            </a:lvl2pPr>
            <a:lvl3pPr lvl="2" algn="l" rtl="0">
              <a:lnSpc>
                <a:spcPct val="100000"/>
              </a:lnSpc>
              <a:spcBef>
                <a:spcPts val="0"/>
              </a:spcBef>
              <a:spcAft>
                <a:spcPts val="0"/>
              </a:spcAft>
              <a:buSzPts val="5600"/>
              <a:buFont typeface="Inter"/>
              <a:buNone/>
              <a:defRPr>
                <a:latin typeface="Inter"/>
                <a:ea typeface="Inter"/>
                <a:cs typeface="Inter"/>
                <a:sym typeface="Inter"/>
              </a:defRPr>
            </a:lvl3pPr>
            <a:lvl4pPr lvl="3" algn="l" rtl="0">
              <a:lnSpc>
                <a:spcPct val="100000"/>
              </a:lnSpc>
              <a:spcBef>
                <a:spcPts val="0"/>
              </a:spcBef>
              <a:spcAft>
                <a:spcPts val="0"/>
              </a:spcAft>
              <a:buSzPts val="5600"/>
              <a:buFont typeface="Inter"/>
              <a:buNone/>
              <a:defRPr>
                <a:latin typeface="Inter"/>
                <a:ea typeface="Inter"/>
                <a:cs typeface="Inter"/>
                <a:sym typeface="Inter"/>
              </a:defRPr>
            </a:lvl4pPr>
            <a:lvl5pPr lvl="4" algn="l" rtl="0">
              <a:lnSpc>
                <a:spcPct val="100000"/>
              </a:lnSpc>
              <a:spcBef>
                <a:spcPts val="0"/>
              </a:spcBef>
              <a:spcAft>
                <a:spcPts val="0"/>
              </a:spcAft>
              <a:buSzPts val="5600"/>
              <a:buFont typeface="Inter"/>
              <a:buNone/>
              <a:defRPr>
                <a:latin typeface="Inter"/>
                <a:ea typeface="Inter"/>
                <a:cs typeface="Inter"/>
                <a:sym typeface="Inter"/>
              </a:defRPr>
            </a:lvl5pPr>
            <a:lvl6pPr lvl="5" algn="l" rtl="0">
              <a:lnSpc>
                <a:spcPct val="100000"/>
              </a:lnSpc>
              <a:spcBef>
                <a:spcPts val="0"/>
              </a:spcBef>
              <a:spcAft>
                <a:spcPts val="0"/>
              </a:spcAft>
              <a:buSzPts val="5600"/>
              <a:buFont typeface="Inter"/>
              <a:buNone/>
              <a:defRPr>
                <a:latin typeface="Inter"/>
                <a:ea typeface="Inter"/>
                <a:cs typeface="Inter"/>
                <a:sym typeface="Inter"/>
              </a:defRPr>
            </a:lvl6pPr>
            <a:lvl7pPr lvl="6" algn="l" rtl="0">
              <a:lnSpc>
                <a:spcPct val="100000"/>
              </a:lnSpc>
              <a:spcBef>
                <a:spcPts val="0"/>
              </a:spcBef>
              <a:spcAft>
                <a:spcPts val="0"/>
              </a:spcAft>
              <a:buSzPts val="5600"/>
              <a:buFont typeface="Inter"/>
              <a:buNone/>
              <a:defRPr>
                <a:latin typeface="Inter"/>
                <a:ea typeface="Inter"/>
                <a:cs typeface="Inter"/>
                <a:sym typeface="Inter"/>
              </a:defRPr>
            </a:lvl7pPr>
            <a:lvl8pPr lvl="7" algn="l" rtl="0">
              <a:lnSpc>
                <a:spcPct val="100000"/>
              </a:lnSpc>
              <a:spcBef>
                <a:spcPts val="0"/>
              </a:spcBef>
              <a:spcAft>
                <a:spcPts val="0"/>
              </a:spcAft>
              <a:buSzPts val="5600"/>
              <a:buFont typeface="Inter"/>
              <a:buNone/>
              <a:defRPr>
                <a:latin typeface="Inter"/>
                <a:ea typeface="Inter"/>
                <a:cs typeface="Inter"/>
                <a:sym typeface="Inter"/>
              </a:defRPr>
            </a:lvl8pPr>
            <a:lvl9pPr lvl="8" algn="l" rtl="0">
              <a:lnSpc>
                <a:spcPct val="100000"/>
              </a:lnSpc>
              <a:spcBef>
                <a:spcPts val="0"/>
              </a:spcBef>
              <a:spcAft>
                <a:spcPts val="0"/>
              </a:spcAft>
              <a:buSzPts val="5600"/>
              <a:buFont typeface="Inter"/>
              <a:buNone/>
              <a:defRPr>
                <a:latin typeface="Inter"/>
                <a:ea typeface="Inter"/>
                <a:cs typeface="Inter"/>
                <a:sym typeface="Inter"/>
              </a:defRPr>
            </a:lvl9pPr>
          </a:lstStyle>
          <a:p>
            <a:endParaRPr/>
          </a:p>
        </p:txBody>
      </p:sp>
      <p:sp>
        <p:nvSpPr>
          <p:cNvPr id="1695" name="Google Shape;1695;p393"/>
          <p:cNvSpPr txBox="1">
            <a:spLocks noGrp="1"/>
          </p:cNvSpPr>
          <p:nvPr>
            <p:ph type="subTitle" idx="1"/>
          </p:nvPr>
        </p:nvSpPr>
        <p:spPr>
          <a:xfrm>
            <a:off x="1143000" y="2572525"/>
            <a:ext cx="12384000" cy="7242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3600"/>
              <a:buFont typeface="Inter"/>
              <a:buNone/>
              <a:defRPr>
                <a:latin typeface="Inter"/>
                <a:ea typeface="Inter"/>
                <a:cs typeface="Inter"/>
                <a:sym typeface="Inter"/>
              </a:defRPr>
            </a:lvl1pPr>
            <a:lvl2pPr lvl="1" algn="l"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algn="l"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algn="l"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algn="l"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algn="l"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algn="l"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algn="l"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algn="l"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1696" name="Google Shape;1696;p393"/>
          <p:cNvSpPr txBox="1">
            <a:spLocks noGrp="1"/>
          </p:cNvSpPr>
          <p:nvPr>
            <p:ph type="body" idx="2"/>
          </p:nvPr>
        </p:nvSpPr>
        <p:spPr>
          <a:xfrm>
            <a:off x="1143000" y="3296859"/>
            <a:ext cx="9356400" cy="5793600"/>
          </a:xfrm>
          <a:prstGeom prst="rect">
            <a:avLst/>
          </a:prstGeom>
          <a:noFill/>
          <a:ln>
            <a:noFill/>
          </a:ln>
        </p:spPr>
        <p:txBody>
          <a:bodyPr spcFirstLastPara="1" wrap="square" lIns="0" tIns="0" rIns="0" bIns="0" anchor="t" anchorCtr="0">
            <a:noAutofit/>
          </a:bodyPr>
          <a:lstStyle>
            <a:lvl1pPr marL="457200" lvl="0" indent="-431800" algn="l"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algn="l"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algn="l"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algn="l"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algn="l"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algn="l"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algn="l"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algn="l"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algn="l"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1697" name="Google Shape;1697;p39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matchingName="Body slide - center aligned - single line 1">
  <p:cSld name="Blank White_1_1_1_1_1_1_1_2_1_1_1_4">
    <p:spTree>
      <p:nvGrpSpPr>
        <p:cNvPr id="1" name="Shape 1698"/>
        <p:cNvGrpSpPr/>
        <p:nvPr/>
      </p:nvGrpSpPr>
      <p:grpSpPr>
        <a:xfrm>
          <a:off x="0" y="0"/>
          <a:ext cx="0" cy="0"/>
          <a:chOff x="0" y="0"/>
          <a:chExt cx="0" cy="0"/>
        </a:xfrm>
      </p:grpSpPr>
      <p:sp>
        <p:nvSpPr>
          <p:cNvPr id="1699" name="Google Shape;1699;p394"/>
          <p:cNvSpPr txBox="1">
            <a:spLocks noGrp="1"/>
          </p:cNvSpPr>
          <p:nvPr>
            <p:ph type="title"/>
          </p:nvPr>
        </p:nvSpPr>
        <p:spPr>
          <a:xfrm>
            <a:off x="1143000" y="951909"/>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700" name="Google Shape;1700;p394"/>
          <p:cNvSpPr txBox="1">
            <a:spLocks noGrp="1"/>
          </p:cNvSpPr>
          <p:nvPr>
            <p:ph type="subTitle" idx="1"/>
          </p:nvPr>
        </p:nvSpPr>
        <p:spPr>
          <a:xfrm>
            <a:off x="2804100" y="1834436"/>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1701" name="Google Shape;1701;p39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500">
          <p15:clr>
            <a:srgbClr val="FA7B17"/>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matchingName="Dark center graphic title only - Observability 1 1">
  <p:cSld name="Blank White_1_1_1_1_1_1_1_2_1_1_2_7_1_1_5_3">
    <p:bg>
      <p:bgPr>
        <a:solidFill>
          <a:schemeClr val="lt2"/>
        </a:solidFill>
        <a:effectLst/>
      </p:bgPr>
    </p:bg>
    <p:spTree>
      <p:nvGrpSpPr>
        <p:cNvPr id="1" name="Shape 1702"/>
        <p:cNvGrpSpPr/>
        <p:nvPr/>
      </p:nvGrpSpPr>
      <p:grpSpPr>
        <a:xfrm>
          <a:off x="0" y="0"/>
          <a:ext cx="0" cy="0"/>
          <a:chOff x="0" y="0"/>
          <a:chExt cx="0" cy="0"/>
        </a:xfrm>
      </p:grpSpPr>
      <p:sp>
        <p:nvSpPr>
          <p:cNvPr id="1703" name="Google Shape;1703;p395"/>
          <p:cNvSpPr txBox="1">
            <a:spLocks noGrp="1"/>
          </p:cNvSpPr>
          <p:nvPr>
            <p:ph type="title"/>
          </p:nvPr>
        </p:nvSpPr>
        <p:spPr>
          <a:xfrm>
            <a:off x="2683800" y="1014275"/>
            <a:ext cx="129093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1704" name="Google Shape;1704;p39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pic>
        <p:nvPicPr>
          <p:cNvPr id="1705" name="Google Shape;1705;p3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flipH="1">
            <a:off x="0" y="8556925"/>
            <a:ext cx="3054523" cy="1730075"/>
          </a:xfrm>
          <a:prstGeom prst="rect">
            <a:avLst/>
          </a:prstGeom>
          <a:noFill/>
          <a:ln>
            <a:noFill/>
          </a:ln>
        </p:spPr>
      </p:pic>
      <p:pic>
        <p:nvPicPr>
          <p:cNvPr id="1706" name="Google Shape;1706;p39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0800000">
            <a:off x="16295351" y="341874"/>
            <a:ext cx="1992649" cy="1314026"/>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ransition security - color 1 1 1">
  <p:cSld name="CUSTOM_6_1_1_3_1_1">
    <p:bg>
      <p:bgPr>
        <a:solidFill>
          <a:schemeClr val="lt2"/>
        </a:solidFill>
        <a:effectLst/>
      </p:bgPr>
    </p:bg>
    <p:spTree>
      <p:nvGrpSpPr>
        <p:cNvPr id="1" name="Shape 165"/>
        <p:cNvGrpSpPr/>
        <p:nvPr/>
      </p:nvGrpSpPr>
      <p:grpSpPr>
        <a:xfrm>
          <a:off x="0" y="0"/>
          <a:ext cx="0" cy="0"/>
          <a:chOff x="0" y="0"/>
          <a:chExt cx="0" cy="0"/>
        </a:xfrm>
      </p:grpSpPr>
      <p:pic>
        <p:nvPicPr>
          <p:cNvPr id="166" name="Google Shape;166;p40"/>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67" name="Google Shape;167;p40"/>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68" name="Google Shape;168;p40"/>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169" name="Google Shape;169;p4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63800" y="3134700"/>
            <a:ext cx="9327027" cy="7152299"/>
          </a:xfrm>
          <a:prstGeom prst="rect">
            <a:avLst/>
          </a:prstGeom>
          <a:noFill/>
          <a:ln>
            <a:noFill/>
          </a:ln>
        </p:spPr>
      </p:pic>
      <p:pic>
        <p:nvPicPr>
          <p:cNvPr id="170" name="Google Shape;170;p4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47800" y="0"/>
            <a:ext cx="5988725" cy="3223775"/>
          </a:xfrm>
          <a:prstGeom prst="rect">
            <a:avLst/>
          </a:prstGeom>
          <a:noFill/>
          <a:ln>
            <a:noFill/>
          </a:ln>
        </p:spPr>
      </p:pic>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20377D"/>
        </a:solidFill>
        <a:effectLst/>
      </p:bgPr>
    </p:bg>
    <p:spTree>
      <p:nvGrpSpPr>
        <p:cNvPr id="1" name="Shape 1707"/>
        <p:cNvGrpSpPr/>
        <p:nvPr/>
      </p:nvGrpSpPr>
      <p:grpSpPr>
        <a:xfrm>
          <a:off x="0" y="0"/>
          <a:ext cx="0" cy="0"/>
          <a:chOff x="0" y="0"/>
          <a:chExt cx="0" cy="0"/>
        </a:xfrm>
      </p:grpSpPr>
      <p:pic>
        <p:nvPicPr>
          <p:cNvPr id="1708" name="Google Shape;1708;p396" descr="Google Shape;31;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
        <p:nvSpPr>
          <p:cNvPr id="1709" name="Google Shape;1709;p396"/>
          <p:cNvSpPr txBox="1">
            <a:spLocks noGrp="1"/>
          </p:cNvSpPr>
          <p:nvPr>
            <p:ph type="sldNum" idx="12"/>
          </p:nvPr>
        </p:nvSpPr>
        <p:spPr>
          <a:xfrm>
            <a:off x="457408" y="9326450"/>
            <a:ext cx="506400" cy="787200"/>
          </a:xfrm>
          <a:prstGeom prst="rect">
            <a:avLst/>
          </a:prstGeom>
        </p:spPr>
        <p:txBody>
          <a:bodyPr spcFirstLastPara="1" wrap="square" lIns="182850" tIns="182850" rIns="182850" bIns="18285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matchingName="Body slide - center aligned - two lines 1">
  <p:cSld name="Blank White_1_1_1_1_1_1_1_2_1_1_1_1_3">
    <p:spTree>
      <p:nvGrpSpPr>
        <p:cNvPr id="1" name="Shape 1710"/>
        <p:cNvGrpSpPr/>
        <p:nvPr/>
      </p:nvGrpSpPr>
      <p:grpSpPr>
        <a:xfrm>
          <a:off x="0" y="0"/>
          <a:ext cx="0" cy="0"/>
          <a:chOff x="0" y="0"/>
          <a:chExt cx="0" cy="0"/>
        </a:xfrm>
      </p:grpSpPr>
      <p:sp>
        <p:nvSpPr>
          <p:cNvPr id="1711" name="Google Shape;1711;p397"/>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1712" name="Google Shape;1712;p397"/>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1713" name="Google Shape;1713;p39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matchingName="Bullet 2">
  <p:cSld name="Bullet_4">
    <p:spTree>
      <p:nvGrpSpPr>
        <p:cNvPr id="1" name="Shape 1714"/>
        <p:cNvGrpSpPr/>
        <p:nvPr/>
      </p:nvGrpSpPr>
      <p:grpSpPr>
        <a:xfrm>
          <a:off x="0" y="0"/>
          <a:ext cx="0" cy="0"/>
          <a:chOff x="0" y="0"/>
          <a:chExt cx="0" cy="0"/>
        </a:xfrm>
      </p:grpSpPr>
      <p:sp>
        <p:nvSpPr>
          <p:cNvPr id="1715" name="Google Shape;1715;p398"/>
          <p:cNvSpPr txBox="1">
            <a:spLocks noGrp="1"/>
          </p:cNvSpPr>
          <p:nvPr>
            <p:ph type="title"/>
          </p:nvPr>
        </p:nvSpPr>
        <p:spPr>
          <a:xfrm>
            <a:off x="687864" y="182881"/>
            <a:ext cx="15924000" cy="1534800"/>
          </a:xfrm>
          <a:prstGeom prst="rect">
            <a:avLst/>
          </a:prstGeom>
          <a:noFill/>
          <a:ln>
            <a:noFill/>
          </a:ln>
        </p:spPr>
        <p:txBody>
          <a:bodyPr spcFirstLastPara="1" wrap="square" lIns="182850" tIns="91400" rIns="182850" bIns="91400" anchor="b" anchorCtr="0">
            <a:noAutofit/>
          </a:bodyPr>
          <a:lstStyle>
            <a:lvl1pPr lvl="0" algn="l" rtl="0">
              <a:lnSpc>
                <a:spcPct val="90000"/>
              </a:lnSpc>
              <a:spcBef>
                <a:spcPts val="0"/>
              </a:spcBef>
              <a:spcAft>
                <a:spcPts val="0"/>
              </a:spcAft>
              <a:buClr>
                <a:schemeClr val="dk1"/>
              </a:buClr>
              <a:buSzPts val="4800"/>
              <a:buNone/>
              <a:defRPr sz="4800">
                <a:solidFill>
                  <a:schemeClr val="dk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716" name="Google Shape;1716;p398"/>
          <p:cNvSpPr txBox="1">
            <a:spLocks noGrp="1"/>
          </p:cNvSpPr>
          <p:nvPr>
            <p:ph type="body" idx="1"/>
          </p:nvPr>
        </p:nvSpPr>
        <p:spPr>
          <a:xfrm>
            <a:off x="687864" y="1661965"/>
            <a:ext cx="15924000" cy="700200"/>
          </a:xfrm>
          <a:prstGeom prst="rect">
            <a:avLst/>
          </a:prstGeom>
          <a:noFill/>
          <a:ln>
            <a:noFill/>
          </a:ln>
        </p:spPr>
        <p:txBody>
          <a:bodyPr spcFirstLastPara="1" wrap="square" lIns="182850" tIns="91400" rIns="182850" bIns="91400" anchor="t" anchorCtr="0">
            <a:noAutofit/>
          </a:bodyPr>
          <a:lstStyle>
            <a:lvl1pPr marL="457200" lvl="0" indent="-228600" algn="l" rtl="0">
              <a:lnSpc>
                <a:spcPct val="85000"/>
              </a:lnSpc>
              <a:spcBef>
                <a:spcPts val="0"/>
              </a:spcBef>
              <a:spcAft>
                <a:spcPts val="0"/>
              </a:spcAft>
              <a:buClr>
                <a:schemeClr val="accent1"/>
              </a:buClr>
              <a:buSzPts val="3600"/>
              <a:buNone/>
              <a:defRPr sz="3600">
                <a:solidFill>
                  <a:schemeClr val="accent3"/>
                </a:solidFill>
              </a:defRPr>
            </a:lvl1pPr>
            <a:lvl2pPr marL="914400" lvl="1" indent="-457200" algn="l" rtl="0">
              <a:lnSpc>
                <a:spcPct val="90000"/>
              </a:lnSpc>
              <a:spcBef>
                <a:spcPts val="800"/>
              </a:spcBef>
              <a:spcAft>
                <a:spcPts val="0"/>
              </a:spcAft>
              <a:buSzPts val="3600"/>
              <a:buChar char="○"/>
              <a:defRPr>
                <a:solidFill>
                  <a:schemeClr val="dk1"/>
                </a:solidFill>
              </a:defRPr>
            </a:lvl2pPr>
            <a:lvl3pPr marL="1371600" lvl="2" indent="-457200" algn="l" rtl="0">
              <a:lnSpc>
                <a:spcPct val="90000"/>
              </a:lnSpc>
              <a:spcBef>
                <a:spcPts val="1600"/>
              </a:spcBef>
              <a:spcAft>
                <a:spcPts val="0"/>
              </a:spcAft>
              <a:buSzPts val="3600"/>
              <a:buChar char="■"/>
              <a:defRPr>
                <a:solidFill>
                  <a:schemeClr val="dk1"/>
                </a:solidFill>
              </a:defRPr>
            </a:lvl3pPr>
            <a:lvl4pPr marL="1828800" lvl="3" indent="-457200" algn="l" rtl="0">
              <a:lnSpc>
                <a:spcPct val="90000"/>
              </a:lnSpc>
              <a:spcBef>
                <a:spcPts val="1600"/>
              </a:spcBef>
              <a:spcAft>
                <a:spcPts val="0"/>
              </a:spcAft>
              <a:buSzPts val="3600"/>
              <a:buChar char="●"/>
              <a:defRPr>
                <a:solidFill>
                  <a:schemeClr val="dk1"/>
                </a:solidFill>
              </a:defRPr>
            </a:lvl4pPr>
            <a:lvl5pPr marL="2286000" lvl="4" indent="-457200" algn="l" rtl="0">
              <a:lnSpc>
                <a:spcPct val="90000"/>
              </a:lnSpc>
              <a:spcBef>
                <a:spcPts val="1600"/>
              </a:spcBef>
              <a:spcAft>
                <a:spcPts val="0"/>
              </a:spcAft>
              <a:buSzPts val="3600"/>
              <a:buChar char="○"/>
              <a:defRPr>
                <a:solidFill>
                  <a:schemeClr val="dk1"/>
                </a:solidFill>
              </a:defRPr>
            </a:lvl5pPr>
            <a:lvl6pPr marL="2743200" lvl="5" indent="-457200" algn="l" rtl="0">
              <a:spcBef>
                <a:spcPts val="1600"/>
              </a:spcBef>
              <a:spcAft>
                <a:spcPts val="0"/>
              </a:spcAft>
              <a:buClr>
                <a:schemeClr val="accent3"/>
              </a:buClr>
              <a:buSzPts val="3600"/>
              <a:buChar char="■"/>
              <a:defRPr/>
            </a:lvl6pPr>
            <a:lvl7pPr marL="3200400" lvl="6" indent="-457200" algn="l" rtl="0">
              <a:spcBef>
                <a:spcPts val="1600"/>
              </a:spcBef>
              <a:spcAft>
                <a:spcPts val="0"/>
              </a:spcAft>
              <a:buClr>
                <a:schemeClr val="accent3"/>
              </a:buClr>
              <a:buSzPts val="3600"/>
              <a:buChar char="●"/>
              <a:defRPr/>
            </a:lvl7pPr>
            <a:lvl8pPr marL="3657600" lvl="7" indent="-457200" algn="l" rtl="0">
              <a:spcBef>
                <a:spcPts val="1600"/>
              </a:spcBef>
              <a:spcAft>
                <a:spcPts val="0"/>
              </a:spcAft>
              <a:buClr>
                <a:schemeClr val="accent3"/>
              </a:buClr>
              <a:buSzPts val="3600"/>
              <a:buChar char="○"/>
              <a:defRPr/>
            </a:lvl8pPr>
            <a:lvl9pPr marL="4114800" lvl="8" indent="-457200" algn="l" rtl="0">
              <a:spcBef>
                <a:spcPts val="1600"/>
              </a:spcBef>
              <a:spcAft>
                <a:spcPts val="1600"/>
              </a:spcAft>
              <a:buClr>
                <a:schemeClr val="accent3"/>
              </a:buClr>
              <a:buSzPts val="3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27"/>
        <p:cNvGrpSpPr/>
        <p:nvPr/>
      </p:nvGrpSpPr>
      <p:grpSpPr>
        <a:xfrm>
          <a:off x="0" y="0"/>
          <a:ext cx="0" cy="0"/>
          <a:chOff x="0" y="0"/>
          <a:chExt cx="0" cy="0"/>
        </a:xfrm>
      </p:grpSpPr>
      <p:sp>
        <p:nvSpPr>
          <p:cNvPr id="28" name="Google Shape;28;p5"/>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29" name="Google Shape;29;p5"/>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30" name="Google Shape;30;p5"/>
          <p:cNvSpPr txBox="1">
            <a:spLocks noGrp="1"/>
          </p:cNvSpPr>
          <p:nvPr>
            <p:ph type="title"/>
          </p:nvPr>
        </p:nvSpPr>
        <p:spPr>
          <a:xfrm>
            <a:off x="988650" y="2318745"/>
            <a:ext cx="5163600" cy="10350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4600"/>
              <a:buNone/>
              <a:defRPr sz="4600">
                <a:solidFill>
                  <a:srgbClr val="FFFFFF"/>
                </a:solidFill>
              </a:defRPr>
            </a:lvl1pPr>
            <a:lvl2pPr lvl="1" rtl="0">
              <a:lnSpc>
                <a:spcPct val="115000"/>
              </a:lnSpc>
              <a:spcBef>
                <a:spcPts val="0"/>
              </a:spcBef>
              <a:spcAft>
                <a:spcPts val="0"/>
              </a:spcAft>
              <a:buSzPts val="5400"/>
              <a:buNone/>
              <a:defRPr sz="5400"/>
            </a:lvl2pPr>
            <a:lvl3pPr lvl="2" rtl="0">
              <a:lnSpc>
                <a:spcPct val="115000"/>
              </a:lnSpc>
              <a:spcBef>
                <a:spcPts val="0"/>
              </a:spcBef>
              <a:spcAft>
                <a:spcPts val="0"/>
              </a:spcAft>
              <a:buSzPts val="5400"/>
              <a:buNone/>
              <a:defRPr sz="5400"/>
            </a:lvl3pPr>
            <a:lvl4pPr lvl="3" rtl="0">
              <a:lnSpc>
                <a:spcPct val="115000"/>
              </a:lnSpc>
              <a:spcBef>
                <a:spcPts val="0"/>
              </a:spcBef>
              <a:spcAft>
                <a:spcPts val="0"/>
              </a:spcAft>
              <a:buSzPts val="5400"/>
              <a:buNone/>
              <a:defRPr sz="5400"/>
            </a:lvl4pPr>
            <a:lvl5pPr lvl="4" rtl="0">
              <a:lnSpc>
                <a:spcPct val="115000"/>
              </a:lnSpc>
              <a:spcBef>
                <a:spcPts val="0"/>
              </a:spcBef>
              <a:spcAft>
                <a:spcPts val="0"/>
              </a:spcAft>
              <a:buSzPts val="5400"/>
              <a:buNone/>
              <a:defRPr sz="5400"/>
            </a:lvl5pPr>
            <a:lvl6pPr lvl="5" rtl="0">
              <a:lnSpc>
                <a:spcPct val="115000"/>
              </a:lnSpc>
              <a:spcBef>
                <a:spcPts val="0"/>
              </a:spcBef>
              <a:spcAft>
                <a:spcPts val="0"/>
              </a:spcAft>
              <a:buSzPts val="5400"/>
              <a:buNone/>
              <a:defRPr sz="5400"/>
            </a:lvl6pPr>
            <a:lvl7pPr lvl="6" rtl="0">
              <a:lnSpc>
                <a:spcPct val="115000"/>
              </a:lnSpc>
              <a:spcBef>
                <a:spcPts val="0"/>
              </a:spcBef>
              <a:spcAft>
                <a:spcPts val="0"/>
              </a:spcAft>
              <a:buSzPts val="5400"/>
              <a:buNone/>
              <a:defRPr sz="5400"/>
            </a:lvl7pPr>
            <a:lvl8pPr lvl="7" rtl="0">
              <a:lnSpc>
                <a:spcPct val="115000"/>
              </a:lnSpc>
              <a:spcBef>
                <a:spcPts val="0"/>
              </a:spcBef>
              <a:spcAft>
                <a:spcPts val="0"/>
              </a:spcAft>
              <a:buSzPts val="5400"/>
              <a:buNone/>
              <a:defRPr sz="5400"/>
            </a:lvl8pPr>
            <a:lvl9pPr lvl="8" rtl="0">
              <a:lnSpc>
                <a:spcPct val="115000"/>
              </a:lnSpc>
              <a:spcBef>
                <a:spcPts val="0"/>
              </a:spcBef>
              <a:spcAft>
                <a:spcPts val="0"/>
              </a:spcAft>
              <a:buSzPts val="5400"/>
              <a:buNone/>
              <a:defRPr sz="5400"/>
            </a:lvl9pPr>
          </a:lstStyle>
          <a:p>
            <a:endParaRPr/>
          </a:p>
        </p:txBody>
      </p:sp>
      <p:sp>
        <p:nvSpPr>
          <p:cNvPr id="31" name="Google Shape;31;p5"/>
          <p:cNvSpPr txBox="1">
            <a:spLocks noGrp="1"/>
          </p:cNvSpPr>
          <p:nvPr>
            <p:ph type="subTitle" idx="1"/>
          </p:nvPr>
        </p:nvSpPr>
        <p:spPr>
          <a:xfrm>
            <a:off x="1076550" y="6934764"/>
            <a:ext cx="4987800" cy="103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
        <p:nvSpPr>
          <p:cNvPr id="32" name="Google Shape;32;p5"/>
          <p:cNvSpPr txBox="1">
            <a:spLocks noGrp="1"/>
          </p:cNvSpPr>
          <p:nvPr>
            <p:ph type="subTitle" idx="2"/>
          </p:nvPr>
        </p:nvSpPr>
        <p:spPr>
          <a:xfrm>
            <a:off x="8714383" y="1994305"/>
            <a:ext cx="8208600" cy="6633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1pPr>
            <a:lvl2pPr lvl="1" rtl="0">
              <a:lnSpc>
                <a:spcPct val="115000"/>
              </a:lnSpc>
              <a:spcBef>
                <a:spcPts val="1600"/>
              </a:spcBef>
              <a:spcAft>
                <a:spcPts val="0"/>
              </a:spcAft>
              <a:buSzPts val="2800"/>
              <a:buNone/>
              <a:defRPr sz="2800"/>
            </a:lvl2pPr>
            <a:lvl3pPr lvl="2" rtl="0">
              <a:lnSpc>
                <a:spcPct val="115000"/>
              </a:lnSpc>
              <a:spcBef>
                <a:spcPts val="1600"/>
              </a:spcBef>
              <a:spcAft>
                <a:spcPts val="0"/>
              </a:spcAft>
              <a:buSzPts val="2800"/>
              <a:buNone/>
              <a:defRPr sz="2800"/>
            </a:lvl3pPr>
            <a:lvl4pPr lvl="3" rtl="0">
              <a:lnSpc>
                <a:spcPct val="115000"/>
              </a:lnSpc>
              <a:spcBef>
                <a:spcPts val="1600"/>
              </a:spcBef>
              <a:spcAft>
                <a:spcPts val="0"/>
              </a:spcAft>
              <a:buSzPts val="2800"/>
              <a:buNone/>
              <a:defRPr sz="2800"/>
            </a:lvl4pPr>
            <a:lvl5pPr lvl="4" rtl="0">
              <a:lnSpc>
                <a:spcPct val="115000"/>
              </a:lnSpc>
              <a:spcBef>
                <a:spcPts val="1600"/>
              </a:spcBef>
              <a:spcAft>
                <a:spcPts val="0"/>
              </a:spcAft>
              <a:buSzPts val="2800"/>
              <a:buNone/>
              <a:defRPr sz="2800"/>
            </a:lvl5pPr>
            <a:lvl6pPr lvl="5" rtl="0">
              <a:lnSpc>
                <a:spcPct val="115000"/>
              </a:lnSpc>
              <a:spcBef>
                <a:spcPts val="1600"/>
              </a:spcBef>
              <a:spcAft>
                <a:spcPts val="0"/>
              </a:spcAft>
              <a:buSzPts val="2800"/>
              <a:buNone/>
              <a:defRPr sz="2800"/>
            </a:lvl6pPr>
            <a:lvl7pPr lvl="6" rtl="0">
              <a:lnSpc>
                <a:spcPct val="115000"/>
              </a:lnSpc>
              <a:spcBef>
                <a:spcPts val="1600"/>
              </a:spcBef>
              <a:spcAft>
                <a:spcPts val="0"/>
              </a:spcAft>
              <a:buSzPts val="2800"/>
              <a:buNone/>
              <a:defRPr sz="2800"/>
            </a:lvl7pPr>
            <a:lvl8pPr lvl="7" rtl="0">
              <a:lnSpc>
                <a:spcPct val="115000"/>
              </a:lnSpc>
              <a:spcBef>
                <a:spcPts val="1600"/>
              </a:spcBef>
              <a:spcAft>
                <a:spcPts val="0"/>
              </a:spcAft>
              <a:buSzPts val="2800"/>
              <a:buNone/>
              <a:defRPr sz="2800"/>
            </a:lvl8pPr>
            <a:lvl9pPr lvl="8" rtl="0">
              <a:lnSpc>
                <a:spcPct val="115000"/>
              </a:lnSpc>
              <a:spcBef>
                <a:spcPts val="1600"/>
              </a:spcBef>
              <a:spcAft>
                <a:spcPts val="1600"/>
              </a:spcAft>
              <a:buSzPts val="2800"/>
              <a:buNone/>
              <a:defRPr sz="2800"/>
            </a:lvl9pPr>
          </a:lstStyle>
          <a:p>
            <a:endParaRPr/>
          </a:p>
        </p:txBody>
      </p:sp>
      <p:pic>
        <p:nvPicPr>
          <p:cNvPr id="33" name="Google Shape;33;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171"/>
        <p:cNvGrpSpPr/>
        <p:nvPr/>
      </p:nvGrpSpPr>
      <p:grpSpPr>
        <a:xfrm>
          <a:off x="0" y="0"/>
          <a:ext cx="0" cy="0"/>
          <a:chOff x="0" y="0"/>
          <a:chExt cx="0" cy="0"/>
        </a:xfrm>
      </p:grpSpPr>
      <p:pic>
        <p:nvPicPr>
          <p:cNvPr id="172" name="Google Shape;172;p41"/>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73" name="Google Shape;173;p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74" name="Google Shape;174;p41"/>
          <p:cNvSpPr txBox="1">
            <a:spLocks noGrp="1"/>
          </p:cNvSpPr>
          <p:nvPr>
            <p:ph type="title"/>
          </p:nvPr>
        </p:nvSpPr>
        <p:spPr>
          <a:xfrm>
            <a:off x="2547526" y="3941752"/>
            <a:ext cx="9913200" cy="1839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sz="6000">
                <a:solidFill>
                  <a:srgbClr val="FFFFFF"/>
                </a:solidFill>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75" name="Google Shape;175;p41"/>
          <p:cNvSpPr txBox="1">
            <a:spLocks noGrp="1"/>
          </p:cNvSpPr>
          <p:nvPr>
            <p:ph type="subTitle" idx="1"/>
          </p:nvPr>
        </p:nvSpPr>
        <p:spPr>
          <a:xfrm>
            <a:off x="2547526" y="5994114"/>
            <a:ext cx="99132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Tree>
  </p:cSld>
  <p:clrMapOvr>
    <a:masterClrMapping/>
  </p:clrMapOvr>
  <p:extLst>
    <p:ext uri="{DCECCB84-F9BA-43D5-87BE-67443E8EF086}">
      <p15:sldGuideLst xmlns:p15="http://schemas.microsoft.com/office/powerpoint/2012/main">
        <p15:guide id="1" pos="1605">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176"/>
        <p:cNvGrpSpPr/>
        <p:nvPr/>
      </p:nvGrpSpPr>
      <p:grpSpPr>
        <a:xfrm>
          <a:off x="0" y="0"/>
          <a:ext cx="0" cy="0"/>
          <a:chOff x="0" y="0"/>
          <a:chExt cx="0" cy="0"/>
        </a:xfrm>
      </p:grpSpPr>
      <p:pic>
        <p:nvPicPr>
          <p:cNvPr id="177" name="Google Shape;177;p42"/>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78" name="Google Shape;178;p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79" name="Google Shape;179;p42"/>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180" name="Google Shape;180;p42"/>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181"/>
        <p:cNvGrpSpPr/>
        <p:nvPr/>
      </p:nvGrpSpPr>
      <p:grpSpPr>
        <a:xfrm>
          <a:off x="0" y="0"/>
          <a:ext cx="0" cy="0"/>
          <a:chOff x="0" y="0"/>
          <a:chExt cx="0" cy="0"/>
        </a:xfrm>
      </p:grpSpPr>
      <p:pic>
        <p:nvPicPr>
          <p:cNvPr id="182" name="Google Shape;182;p43"/>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183" name="Google Shape;183;p4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184" name="Google Shape;184;p43"/>
          <p:cNvSpPr txBox="1">
            <a:spLocks noGrp="1"/>
          </p:cNvSpPr>
          <p:nvPr>
            <p:ph type="subTitle" idx="1"/>
          </p:nvPr>
        </p:nvSpPr>
        <p:spPr>
          <a:xfrm>
            <a:off x="4187400" y="5980269"/>
            <a:ext cx="9913200" cy="8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algn="ctr" rtl="0">
              <a:spcBef>
                <a:spcPts val="1600"/>
              </a:spcBef>
              <a:spcAft>
                <a:spcPts val="0"/>
              </a:spcAft>
              <a:buSzPts val="3600"/>
              <a:buNone/>
              <a:defRPr/>
            </a:lvl2pPr>
            <a:lvl3pPr lvl="2" algn="ctr" rtl="0">
              <a:spcBef>
                <a:spcPts val="1600"/>
              </a:spcBef>
              <a:spcAft>
                <a:spcPts val="0"/>
              </a:spcAft>
              <a:buSzPts val="3600"/>
              <a:buNone/>
              <a:defRPr/>
            </a:lvl3pPr>
            <a:lvl4pPr lvl="3" algn="ctr" rtl="0">
              <a:spcBef>
                <a:spcPts val="1600"/>
              </a:spcBef>
              <a:spcAft>
                <a:spcPts val="0"/>
              </a:spcAft>
              <a:buSzPts val="3600"/>
              <a:buNone/>
              <a:defRPr/>
            </a:lvl4pPr>
            <a:lvl5pPr lvl="4" algn="ctr" rtl="0">
              <a:spcBef>
                <a:spcPts val="1600"/>
              </a:spcBef>
              <a:spcAft>
                <a:spcPts val="0"/>
              </a:spcAft>
              <a:buSzPts val="3600"/>
              <a:buNone/>
              <a:defRPr/>
            </a:lvl5pPr>
            <a:lvl6pPr lvl="5" algn="ctr" rtl="0">
              <a:spcBef>
                <a:spcPts val="1600"/>
              </a:spcBef>
              <a:spcAft>
                <a:spcPts val="0"/>
              </a:spcAft>
              <a:buSzPts val="3600"/>
              <a:buNone/>
              <a:defRPr/>
            </a:lvl6pPr>
            <a:lvl7pPr lvl="6" algn="ctr" rtl="0">
              <a:spcBef>
                <a:spcPts val="1600"/>
              </a:spcBef>
              <a:spcAft>
                <a:spcPts val="0"/>
              </a:spcAft>
              <a:buSzPts val="3600"/>
              <a:buNone/>
              <a:defRPr/>
            </a:lvl7pPr>
            <a:lvl8pPr lvl="7" algn="ctr" rtl="0">
              <a:spcBef>
                <a:spcPts val="1600"/>
              </a:spcBef>
              <a:spcAft>
                <a:spcPts val="0"/>
              </a:spcAft>
              <a:buSzPts val="3600"/>
              <a:buNone/>
              <a:defRPr/>
            </a:lvl8pPr>
            <a:lvl9pPr lvl="8" algn="ctr" rtl="0">
              <a:spcBef>
                <a:spcPts val="1600"/>
              </a:spcBef>
              <a:spcAft>
                <a:spcPts val="1600"/>
              </a:spcAft>
              <a:buSzPts val="3600"/>
              <a:buNone/>
              <a:defRPr/>
            </a:lvl9pPr>
          </a:lstStyle>
          <a:p>
            <a:endParaRPr/>
          </a:p>
        </p:txBody>
      </p:sp>
      <p:sp>
        <p:nvSpPr>
          <p:cNvPr id="185" name="Google Shape;185;p43"/>
          <p:cNvSpPr txBox="1">
            <a:spLocks noGrp="1"/>
          </p:cNvSpPr>
          <p:nvPr>
            <p:ph type="title"/>
          </p:nvPr>
        </p:nvSpPr>
        <p:spPr>
          <a:xfrm>
            <a:off x="4187400" y="3940019"/>
            <a:ext cx="9913200" cy="1839000"/>
          </a:xfrm>
          <a:prstGeom prst="rect">
            <a:avLst/>
          </a:prstGeom>
        </p:spPr>
        <p:txBody>
          <a:bodyPr spcFirstLastPara="1" wrap="square" lIns="0" tIns="0" rIns="0" bIns="0" anchor="b" anchorCtr="0">
            <a:noAutofit/>
          </a:bodyPr>
          <a:lstStyle>
            <a:lvl1pPr lvl="0" algn="ctr" rtl="0">
              <a:spcBef>
                <a:spcPts val="0"/>
              </a:spcBef>
              <a:spcAft>
                <a:spcPts val="0"/>
              </a:spcAft>
              <a:buClr>
                <a:srgbClr val="FFFFFF"/>
              </a:buClr>
              <a:buSzPts val="6000"/>
              <a:buNone/>
              <a:defRPr sz="6000">
                <a:solidFill>
                  <a:srgbClr val="FFFFFF"/>
                </a:solidFill>
              </a:defRPr>
            </a:lvl1pPr>
            <a:lvl2pPr lvl="1" algn="ctr" rtl="0">
              <a:spcBef>
                <a:spcPts val="120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186"/>
        <p:cNvGrpSpPr/>
        <p:nvPr/>
      </p:nvGrpSpPr>
      <p:grpSpPr>
        <a:xfrm>
          <a:off x="0" y="0"/>
          <a:ext cx="0" cy="0"/>
          <a:chOff x="0" y="0"/>
          <a:chExt cx="0" cy="0"/>
        </a:xfrm>
      </p:grpSpPr>
      <p:sp>
        <p:nvSpPr>
          <p:cNvPr id="187" name="Google Shape;187;p44"/>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188"/>
        <p:cNvGrpSpPr/>
        <p:nvPr/>
      </p:nvGrpSpPr>
      <p:grpSpPr>
        <a:xfrm>
          <a:off x="0" y="0"/>
          <a:ext cx="0" cy="0"/>
          <a:chOff x="0" y="0"/>
          <a:chExt cx="0" cy="0"/>
        </a:xfrm>
      </p:grpSpPr>
      <p:sp>
        <p:nvSpPr>
          <p:cNvPr id="189" name="Google Shape;189;p45"/>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190"/>
        <p:cNvGrpSpPr/>
        <p:nvPr/>
      </p:nvGrpSpPr>
      <p:grpSpPr>
        <a:xfrm>
          <a:off x="0" y="0"/>
          <a:ext cx="0" cy="0"/>
          <a:chOff x="0" y="0"/>
          <a:chExt cx="0" cy="0"/>
        </a:xfrm>
      </p:grpSpPr>
      <p:sp>
        <p:nvSpPr>
          <p:cNvPr id="191" name="Google Shape;191;p46"/>
          <p:cNvSpPr/>
          <p:nvPr/>
        </p:nvSpPr>
        <p:spPr>
          <a:xfrm rot="-5400000">
            <a:off x="8628725" y="630450"/>
            <a:ext cx="10317600" cy="902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680">
          <p15:clr>
            <a:srgbClr val="FA7B17"/>
          </p15:clr>
        </p15:guide>
        <p15:guide id="2" orient="horz" pos="1043">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ransition slide- center-aligned, generic, dark ">
  <p:cSld name="CUSTOM_4_1">
    <p:bg>
      <p:bgPr>
        <a:solidFill>
          <a:srgbClr val="20377D"/>
        </a:solidFill>
        <a:effectLst/>
      </p:bgPr>
    </p:bg>
    <p:spTree>
      <p:nvGrpSpPr>
        <p:cNvPr id="1" name="Shape 192"/>
        <p:cNvGrpSpPr/>
        <p:nvPr/>
      </p:nvGrpSpPr>
      <p:grpSpPr>
        <a:xfrm>
          <a:off x="0" y="0"/>
          <a:ext cx="0" cy="0"/>
          <a:chOff x="0" y="0"/>
          <a:chExt cx="0" cy="0"/>
        </a:xfrm>
      </p:grpSpPr>
      <p:sp>
        <p:nvSpPr>
          <p:cNvPr id="193" name="Google Shape;193;p47"/>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94" name="Google Shape;194;p47"/>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95" name="Google Shape;195;p47"/>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96" name="Google Shape;196;p4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197" name="Google Shape;197;p47"/>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98" name="Google Shape;198;p47"/>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99" name="Google Shape;199;p47"/>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200" name="Google Shape;200;p47"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bservability Transition slide - left aligned -dark">
  <p:cSld name="Blank White_1_1_1_1_1_1">
    <p:spTree>
      <p:nvGrpSpPr>
        <p:cNvPr id="1" name="Shape 201"/>
        <p:cNvGrpSpPr/>
        <p:nvPr/>
      </p:nvGrpSpPr>
      <p:grpSpPr>
        <a:xfrm>
          <a:off x="0" y="0"/>
          <a:ext cx="0" cy="0"/>
          <a:chOff x="0" y="0"/>
          <a:chExt cx="0" cy="0"/>
        </a:xfrm>
      </p:grpSpPr>
      <p:pic>
        <p:nvPicPr>
          <p:cNvPr id="202" name="Google Shape;202;p4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31725" y="-93600"/>
            <a:ext cx="18520975" cy="10418049"/>
          </a:xfrm>
          <a:prstGeom prst="rect">
            <a:avLst/>
          </a:prstGeom>
          <a:noFill/>
          <a:ln>
            <a:noFill/>
          </a:ln>
        </p:spPr>
      </p:pic>
      <p:sp>
        <p:nvSpPr>
          <p:cNvPr id="203" name="Google Shape;203;p48"/>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204" name="Google Shape;204;p48"/>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pic>
        <p:nvPicPr>
          <p:cNvPr id="205" name="Google Shape;205;p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519805" y="95346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ark center graphic title only 1">
  <p:cSld name="Blank White_1_1_1_1_1_1_1_2_1_1_2_7_1_1_4">
    <p:bg>
      <p:bgPr>
        <a:solidFill>
          <a:schemeClr val="lt2"/>
        </a:solidFill>
        <a:effectLst/>
      </p:bgPr>
    </p:bg>
    <p:spTree>
      <p:nvGrpSpPr>
        <p:cNvPr id="1" name="Shape 206"/>
        <p:cNvGrpSpPr/>
        <p:nvPr/>
      </p:nvGrpSpPr>
      <p:grpSpPr>
        <a:xfrm>
          <a:off x="0" y="0"/>
          <a:ext cx="0" cy="0"/>
          <a:chOff x="0" y="0"/>
          <a:chExt cx="0" cy="0"/>
        </a:xfrm>
      </p:grpSpPr>
      <p:pic>
        <p:nvPicPr>
          <p:cNvPr id="207" name="Google Shape;207;p49"/>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208" name="Google Shape;208;p49"/>
          <p:cNvSpPr txBox="1">
            <a:spLocks noGrp="1"/>
          </p:cNvSpPr>
          <p:nvPr>
            <p:ph type="title"/>
          </p:nvPr>
        </p:nvSpPr>
        <p:spPr>
          <a:xfrm>
            <a:off x="1371600" y="1014275"/>
            <a:ext cx="155337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5200"/>
              <a:buNone/>
              <a:defRPr sz="52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pic>
        <p:nvPicPr>
          <p:cNvPr id="209" name="Google Shape;209;p4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20377D"/>
        </a:solidFill>
        <a:effectLst/>
      </p:bgPr>
    </p:bg>
    <p:spTree>
      <p:nvGrpSpPr>
        <p:cNvPr id="1" name="Shape 210"/>
        <p:cNvGrpSpPr/>
        <p:nvPr/>
      </p:nvGrpSpPr>
      <p:grpSpPr>
        <a:xfrm>
          <a:off x="0" y="0"/>
          <a:ext cx="0" cy="0"/>
          <a:chOff x="0" y="0"/>
          <a:chExt cx="0" cy="0"/>
        </a:xfrm>
      </p:grpSpPr>
      <p:pic>
        <p:nvPicPr>
          <p:cNvPr id="211" name="Google Shape;211;p50" descr="Google Shape;31;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
        <p:nvSpPr>
          <p:cNvPr id="212" name="Google Shape;212;p50"/>
          <p:cNvSpPr txBox="1">
            <a:spLocks noGrp="1"/>
          </p:cNvSpPr>
          <p:nvPr>
            <p:ph type="sldNum" idx="12"/>
          </p:nvPr>
        </p:nvSpPr>
        <p:spPr>
          <a:xfrm>
            <a:off x="457408" y="9326450"/>
            <a:ext cx="506400" cy="787200"/>
          </a:xfrm>
          <a:prstGeom prst="rect">
            <a:avLst/>
          </a:prstGeom>
        </p:spPr>
        <p:txBody>
          <a:bodyPr spcFirstLastPara="1" wrap="square" lIns="182850" tIns="182850" rIns="182850" bIns="18285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36" name="Google Shape;36;p6"/>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37" name="Google Shape;37;p6"/>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00000"/>
              </a:lnSpc>
              <a:spcBef>
                <a:spcPts val="1600"/>
              </a:spcBef>
              <a:spcAft>
                <a:spcPts val="0"/>
              </a:spcAft>
              <a:buSzPts val="2600"/>
              <a:buNone/>
              <a:defRPr sz="2600"/>
            </a:lvl2pPr>
            <a:lvl3pPr lvl="2" rtl="0">
              <a:lnSpc>
                <a:spcPct val="100000"/>
              </a:lnSpc>
              <a:spcBef>
                <a:spcPts val="1600"/>
              </a:spcBef>
              <a:spcAft>
                <a:spcPts val="0"/>
              </a:spcAft>
              <a:buSzPts val="2600"/>
              <a:buNone/>
              <a:defRPr sz="2600"/>
            </a:lvl3pPr>
            <a:lvl4pPr lvl="3" rtl="0">
              <a:lnSpc>
                <a:spcPct val="100000"/>
              </a:lnSpc>
              <a:spcBef>
                <a:spcPts val="1600"/>
              </a:spcBef>
              <a:spcAft>
                <a:spcPts val="0"/>
              </a:spcAft>
              <a:buSzPts val="2600"/>
              <a:buNone/>
              <a:defRPr sz="2600"/>
            </a:lvl4pPr>
            <a:lvl5pPr lvl="4" rtl="0">
              <a:lnSpc>
                <a:spcPct val="100000"/>
              </a:lnSpc>
              <a:spcBef>
                <a:spcPts val="1600"/>
              </a:spcBef>
              <a:spcAft>
                <a:spcPts val="0"/>
              </a:spcAft>
              <a:buSzPts val="2600"/>
              <a:buNone/>
              <a:defRPr sz="2600"/>
            </a:lvl5pPr>
            <a:lvl6pPr lvl="5" rtl="0">
              <a:lnSpc>
                <a:spcPct val="100000"/>
              </a:lnSpc>
              <a:spcBef>
                <a:spcPts val="1600"/>
              </a:spcBef>
              <a:spcAft>
                <a:spcPts val="0"/>
              </a:spcAft>
              <a:buSzPts val="2600"/>
              <a:buNone/>
              <a:defRPr sz="2600"/>
            </a:lvl6pPr>
            <a:lvl7pPr lvl="6" rtl="0">
              <a:lnSpc>
                <a:spcPct val="100000"/>
              </a:lnSpc>
              <a:spcBef>
                <a:spcPts val="1600"/>
              </a:spcBef>
              <a:spcAft>
                <a:spcPts val="0"/>
              </a:spcAft>
              <a:buSzPts val="2600"/>
              <a:buNone/>
              <a:defRPr sz="2600"/>
            </a:lvl7pPr>
            <a:lvl8pPr lvl="7" rtl="0">
              <a:lnSpc>
                <a:spcPct val="100000"/>
              </a:lnSpc>
              <a:spcBef>
                <a:spcPts val="1600"/>
              </a:spcBef>
              <a:spcAft>
                <a:spcPts val="0"/>
              </a:spcAft>
              <a:buSzPts val="2600"/>
              <a:buNone/>
              <a:defRPr sz="2600"/>
            </a:lvl8pPr>
            <a:lvl9pPr lvl="8" rtl="0">
              <a:lnSpc>
                <a:spcPct val="100000"/>
              </a:lnSpc>
              <a:spcBef>
                <a:spcPts val="1600"/>
              </a:spcBef>
              <a:spcAft>
                <a:spcPts val="1600"/>
              </a:spcAft>
              <a:buSzPts val="2600"/>
              <a:buNone/>
              <a:defRPr sz="2600"/>
            </a:lvl9pPr>
          </a:lstStyle>
          <a:p>
            <a:endParaRPr/>
          </a:p>
        </p:txBody>
      </p:sp>
      <p:pic>
        <p:nvPicPr>
          <p:cNvPr id="38" name="Google Shape;38;p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ransition slide- blank - generic, dark">
  <p:cSld name="CUSTOM_4_1_1">
    <p:bg>
      <p:bgPr>
        <a:solidFill>
          <a:srgbClr val="20377D"/>
        </a:solidFill>
        <a:effectLst/>
      </p:bgPr>
    </p:bg>
    <p:spTree>
      <p:nvGrpSpPr>
        <p:cNvPr id="1" name="Shape 213"/>
        <p:cNvGrpSpPr/>
        <p:nvPr/>
      </p:nvGrpSpPr>
      <p:grpSpPr>
        <a:xfrm>
          <a:off x="0" y="0"/>
          <a:ext cx="0" cy="0"/>
          <a:chOff x="0" y="0"/>
          <a:chExt cx="0" cy="0"/>
        </a:xfrm>
      </p:grpSpPr>
      <p:pic>
        <p:nvPicPr>
          <p:cNvPr id="214" name="Google Shape;214;p51"/>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Generic transition – GAH/EAH/SKO 2">
  <p:cSld name="CUSTOM_6_1_1_1_1_1_1_4">
    <p:bg>
      <p:bgPr>
        <a:blipFill>
          <a:blip r:embed="rId2">
            <a:alphaModFix/>
          </a:blip>
          <a:stretch>
            <a:fillRect/>
          </a:stretch>
        </a:blipFill>
        <a:effectLst/>
      </p:bgPr>
    </p:bg>
    <p:spTree>
      <p:nvGrpSpPr>
        <p:cNvPr id="1" name="Shape 215"/>
        <p:cNvGrpSpPr/>
        <p:nvPr/>
      </p:nvGrpSpPr>
      <p:grpSpPr>
        <a:xfrm>
          <a:off x="0" y="0"/>
          <a:ext cx="0" cy="0"/>
          <a:chOff x="0" y="0"/>
          <a:chExt cx="0" cy="0"/>
        </a:xfrm>
      </p:grpSpPr>
      <p:sp>
        <p:nvSpPr>
          <p:cNvPr id="216" name="Google Shape;216;p52"/>
          <p:cNvSpPr txBox="1">
            <a:spLocks noGrp="1"/>
          </p:cNvSpPr>
          <p:nvPr>
            <p:ph type="title"/>
          </p:nvPr>
        </p:nvSpPr>
        <p:spPr>
          <a:xfrm>
            <a:off x="4572000" y="3841500"/>
            <a:ext cx="9144000" cy="26040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7200"/>
              <a:buFont typeface="Inter ExtraBold"/>
              <a:buNone/>
              <a:defRPr sz="7200">
                <a:solidFill>
                  <a:schemeClr val="lt1"/>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217" name="Google Shape;217;p5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42088" y="9335071"/>
            <a:ext cx="3813048" cy="649224"/>
          </a:xfrm>
          <a:prstGeom prst="rect">
            <a:avLst/>
          </a:prstGeom>
          <a:noFill/>
          <a:ln>
            <a:noFill/>
          </a:ln>
        </p:spPr>
      </p:pic>
      <p:grpSp>
        <p:nvGrpSpPr>
          <p:cNvPr id="218" name="Google Shape;218;p52"/>
          <p:cNvGrpSpPr/>
          <p:nvPr/>
        </p:nvGrpSpPr>
        <p:grpSpPr>
          <a:xfrm>
            <a:off x="15410389" y="8492204"/>
            <a:ext cx="2141687" cy="1343092"/>
            <a:chOff x="8006888" y="4567238"/>
            <a:chExt cx="2809875" cy="1762125"/>
          </a:xfrm>
        </p:grpSpPr>
        <p:pic>
          <p:nvPicPr>
            <p:cNvPr id="219" name="Google Shape;219;p52"/>
            <p:cNvPicPr preferRelativeResize="0"/>
            <p:nvPr/>
          </p:nvPicPr>
          <p:blipFill>
            <a:blip r:embed="rId4" cstate="email">
              <a:alphaModFix amt="21000"/>
              <a:extLst>
                <a:ext uri="{28A0092B-C50C-407E-A947-70E740481C1C}">
                  <a14:useLocalDpi xmlns:a14="http://schemas.microsoft.com/office/drawing/2010/main"/>
                </a:ext>
              </a:extLst>
            </a:blip>
            <a:stretch>
              <a:fillRect/>
            </a:stretch>
          </p:blipFill>
          <p:spPr>
            <a:xfrm>
              <a:off x="8526000" y="4567238"/>
              <a:ext cx="1771650" cy="1762125"/>
            </a:xfrm>
            <a:prstGeom prst="rect">
              <a:avLst/>
            </a:prstGeom>
            <a:noFill/>
            <a:ln>
              <a:noFill/>
            </a:ln>
          </p:spPr>
        </p:pic>
        <p:pic>
          <p:nvPicPr>
            <p:cNvPr id="220" name="Google Shape;220;p5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006888" y="5114925"/>
              <a:ext cx="2809875" cy="666750"/>
            </a:xfrm>
            <a:prstGeom prst="rect">
              <a:avLst/>
            </a:prstGeom>
            <a:noFill/>
            <a:ln>
              <a:noFill/>
            </a:ln>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bservability Transition slide - left aligned -blue">
  <p:cSld name="Blank White_1_1_1_1_1_1_1">
    <p:spTree>
      <p:nvGrpSpPr>
        <p:cNvPr id="1" name="Shape 221"/>
        <p:cNvGrpSpPr/>
        <p:nvPr/>
      </p:nvGrpSpPr>
      <p:grpSpPr>
        <a:xfrm>
          <a:off x="0" y="0"/>
          <a:ext cx="0" cy="0"/>
          <a:chOff x="0" y="0"/>
          <a:chExt cx="0" cy="0"/>
        </a:xfrm>
      </p:grpSpPr>
      <p:pic>
        <p:nvPicPr>
          <p:cNvPr id="222" name="Google Shape;222;p53"/>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53560" y="-24675"/>
            <a:ext cx="18515599" cy="10415025"/>
          </a:xfrm>
          <a:prstGeom prst="rect">
            <a:avLst/>
          </a:prstGeom>
          <a:noFill/>
          <a:ln>
            <a:noFill/>
          </a:ln>
        </p:spPr>
      </p:pic>
      <p:sp>
        <p:nvSpPr>
          <p:cNvPr id="223" name="Google Shape;223;p53"/>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224" name="Google Shape;224;p53"/>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pic>
        <p:nvPicPr>
          <p:cNvPr id="225" name="Google Shape;225;p53"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logo">
  <p:cSld name="Blank White_1_1_1_1_1_1_1_2_1_1_1_1_1">
    <p:spTree>
      <p:nvGrpSpPr>
        <p:cNvPr id="1" name="Shape 226"/>
        <p:cNvGrpSpPr/>
        <p:nvPr/>
      </p:nvGrpSpPr>
      <p:grpSpPr>
        <a:xfrm>
          <a:off x="0" y="0"/>
          <a:ext cx="0" cy="0"/>
          <a:chOff x="0" y="0"/>
          <a:chExt cx="0" cy="0"/>
        </a:xfrm>
      </p:grpSpPr>
      <p:pic>
        <p:nvPicPr>
          <p:cNvPr id="227" name="Google Shape;227;p5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228"/>
        <p:cNvGrpSpPr/>
        <p:nvPr/>
      </p:nvGrpSpPr>
      <p:grpSpPr>
        <a:xfrm>
          <a:off x="0" y="0"/>
          <a:ext cx="0" cy="0"/>
          <a:chOff x="0" y="0"/>
          <a:chExt cx="0" cy="0"/>
        </a:xfrm>
      </p:grpSpPr>
      <p:sp>
        <p:nvSpPr>
          <p:cNvPr id="229" name="Google Shape;229;p55"/>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Autofit/>
          </a:bodyPr>
          <a:lstStyle>
            <a:lvl1pPr lvl="0" algn="ctr" rtl="0">
              <a:spcBef>
                <a:spcPts val="0"/>
              </a:spcBef>
              <a:spcAft>
                <a:spcPts val="0"/>
              </a:spcAft>
              <a:buSzPts val="10400"/>
              <a:buNone/>
              <a:defRPr sz="10400"/>
            </a:lvl1pPr>
            <a:lvl2pPr lvl="1" algn="ctr" rtl="0">
              <a:spcBef>
                <a:spcPts val="0"/>
              </a:spcBef>
              <a:spcAft>
                <a:spcPts val="0"/>
              </a:spcAft>
              <a:buSzPts val="10400"/>
              <a:buNone/>
              <a:defRPr sz="10400"/>
            </a:lvl2pPr>
            <a:lvl3pPr lvl="2" algn="ctr" rtl="0">
              <a:spcBef>
                <a:spcPts val="0"/>
              </a:spcBef>
              <a:spcAft>
                <a:spcPts val="0"/>
              </a:spcAft>
              <a:buSzPts val="10400"/>
              <a:buNone/>
              <a:defRPr sz="10400"/>
            </a:lvl3pPr>
            <a:lvl4pPr lvl="3" algn="ctr" rtl="0">
              <a:spcBef>
                <a:spcPts val="0"/>
              </a:spcBef>
              <a:spcAft>
                <a:spcPts val="0"/>
              </a:spcAft>
              <a:buSzPts val="10400"/>
              <a:buNone/>
              <a:defRPr sz="10400"/>
            </a:lvl4pPr>
            <a:lvl5pPr lvl="4" algn="ctr" rtl="0">
              <a:spcBef>
                <a:spcPts val="0"/>
              </a:spcBef>
              <a:spcAft>
                <a:spcPts val="0"/>
              </a:spcAft>
              <a:buSzPts val="10400"/>
              <a:buNone/>
              <a:defRPr sz="10400"/>
            </a:lvl5pPr>
            <a:lvl6pPr lvl="5" algn="ctr" rtl="0">
              <a:spcBef>
                <a:spcPts val="0"/>
              </a:spcBef>
              <a:spcAft>
                <a:spcPts val="0"/>
              </a:spcAft>
              <a:buSzPts val="10400"/>
              <a:buNone/>
              <a:defRPr sz="10400"/>
            </a:lvl6pPr>
            <a:lvl7pPr lvl="6" algn="ctr" rtl="0">
              <a:spcBef>
                <a:spcPts val="0"/>
              </a:spcBef>
              <a:spcAft>
                <a:spcPts val="0"/>
              </a:spcAft>
              <a:buSzPts val="10400"/>
              <a:buNone/>
              <a:defRPr sz="10400"/>
            </a:lvl7pPr>
            <a:lvl8pPr lvl="7" algn="ctr" rtl="0">
              <a:spcBef>
                <a:spcPts val="0"/>
              </a:spcBef>
              <a:spcAft>
                <a:spcPts val="0"/>
              </a:spcAft>
              <a:buSzPts val="10400"/>
              <a:buNone/>
              <a:defRPr sz="10400"/>
            </a:lvl8pPr>
            <a:lvl9pPr lvl="8" algn="ctr" rtl="0">
              <a:spcBef>
                <a:spcPts val="0"/>
              </a:spcBef>
              <a:spcAft>
                <a:spcPts val="0"/>
              </a:spcAft>
              <a:buSzPts val="10400"/>
              <a:buNone/>
              <a:defRPr sz="10400"/>
            </a:lvl9pPr>
          </a:lstStyle>
          <a:p>
            <a:endParaRPr/>
          </a:p>
        </p:txBody>
      </p:sp>
      <p:sp>
        <p:nvSpPr>
          <p:cNvPr id="230" name="Google Shape;230;p55"/>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231" name="Google Shape;231;p5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ransition slide- blank - generic, dark 1">
  <p:cSld name="CUSTOM_4_1_2">
    <p:bg>
      <p:bgPr>
        <a:solidFill>
          <a:srgbClr val="20377D"/>
        </a:solidFill>
        <a:effectLst/>
      </p:bgPr>
    </p:bg>
    <p:spTree>
      <p:nvGrpSpPr>
        <p:cNvPr id="1" name="Shape 232"/>
        <p:cNvGrpSpPr/>
        <p:nvPr/>
      </p:nvGrpSpPr>
      <p:grpSpPr>
        <a:xfrm>
          <a:off x="0" y="0"/>
          <a:ext cx="0" cy="0"/>
          <a:chOff x="0" y="0"/>
          <a:chExt cx="0" cy="0"/>
        </a:xfrm>
      </p:grpSpPr>
      <p:pic>
        <p:nvPicPr>
          <p:cNvPr id="233" name="Google Shape;233;p5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ody slide - Dark - center aligned - two lines">
  <p:cSld name="Blank White_1_1_1_1_1_1_1_2_1_1_1_1_2">
    <p:bg>
      <p:bgPr>
        <a:solidFill>
          <a:schemeClr val="lt2"/>
        </a:solidFill>
        <a:effectLst/>
      </p:bgPr>
    </p:bg>
    <p:spTree>
      <p:nvGrpSpPr>
        <p:cNvPr id="1" name="Shape 234"/>
        <p:cNvGrpSpPr/>
        <p:nvPr/>
      </p:nvGrpSpPr>
      <p:grpSpPr>
        <a:xfrm>
          <a:off x="0" y="0"/>
          <a:ext cx="0" cy="0"/>
          <a:chOff x="0" y="0"/>
          <a:chExt cx="0" cy="0"/>
        </a:xfrm>
      </p:grpSpPr>
      <p:sp>
        <p:nvSpPr>
          <p:cNvPr id="235" name="Google Shape;235;p57"/>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4800"/>
              <a:buFont typeface="Inter ExtraBold"/>
              <a:buNone/>
              <a:defRPr sz="4800">
                <a:solidFill>
                  <a:schemeClr val="lt1"/>
                </a:solidFill>
                <a:latin typeface="Inter ExtraBold"/>
                <a:ea typeface="Inter ExtraBold"/>
                <a:cs typeface="Inter ExtraBold"/>
                <a:sym typeface="Inter ExtraBold"/>
              </a:defRPr>
            </a:lvl1pPr>
            <a:lvl2pPr lvl="1" rtl="0">
              <a:spcBef>
                <a:spcPts val="0"/>
              </a:spcBef>
              <a:spcAft>
                <a:spcPts val="0"/>
              </a:spcAft>
              <a:buClr>
                <a:schemeClr val="lt1"/>
              </a:buClr>
              <a:buSzPts val="56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56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56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56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56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56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56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5600"/>
              <a:buFont typeface="Inter"/>
              <a:buNone/>
              <a:defRPr>
                <a:solidFill>
                  <a:schemeClr val="lt1"/>
                </a:solidFill>
                <a:latin typeface="Inter"/>
                <a:ea typeface="Inter"/>
                <a:cs typeface="Inter"/>
                <a:sym typeface="Inter"/>
              </a:defRPr>
            </a:lvl9pPr>
          </a:lstStyle>
          <a:p>
            <a:endParaRPr/>
          </a:p>
        </p:txBody>
      </p:sp>
      <p:sp>
        <p:nvSpPr>
          <p:cNvPr id="236" name="Google Shape;236;p57"/>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Clr>
                <a:schemeClr val="lt1"/>
              </a:buClr>
              <a:buSzPts val="3600"/>
              <a:buFont typeface="Inter"/>
              <a:buNone/>
              <a:defRPr>
                <a:solidFill>
                  <a:schemeClr val="lt1"/>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pic>
        <p:nvPicPr>
          <p:cNvPr id="237" name="Google Shape;237;p5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90"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ransition slide- left-aligned, dark, blank">
  <p:cSld name="CUSTOM_4_2_1">
    <p:bg>
      <p:bgPr>
        <a:solidFill>
          <a:srgbClr val="20377D"/>
        </a:solidFill>
        <a:effectLst/>
      </p:bgPr>
    </p:bg>
    <p:spTree>
      <p:nvGrpSpPr>
        <p:cNvPr id="1" name="Shape 238"/>
        <p:cNvGrpSpPr/>
        <p:nvPr/>
      </p:nvGrpSpPr>
      <p:grpSpPr>
        <a:xfrm>
          <a:off x="0" y="0"/>
          <a:ext cx="0" cy="0"/>
          <a:chOff x="0" y="0"/>
          <a:chExt cx="0" cy="0"/>
        </a:xfrm>
      </p:grpSpPr>
      <p:sp>
        <p:nvSpPr>
          <p:cNvPr id="239" name="Google Shape;239;p58"/>
          <p:cNvSpPr txBox="1">
            <a:spLocks noGrp="1"/>
          </p:cNvSpPr>
          <p:nvPr>
            <p:ph type="title"/>
          </p:nvPr>
        </p:nvSpPr>
        <p:spPr>
          <a:xfrm>
            <a:off x="1143000" y="964825"/>
            <a:ext cx="13753200" cy="16206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240" name="Google Shape;240;p58"/>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8"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72">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Generic transition – color">
  <p:cSld name="CUSTOM_6">
    <p:spTree>
      <p:nvGrpSpPr>
        <p:cNvPr id="1" name="Shape 241"/>
        <p:cNvGrpSpPr/>
        <p:nvPr/>
      </p:nvGrpSpPr>
      <p:grpSpPr>
        <a:xfrm>
          <a:off x="0" y="0"/>
          <a:ext cx="0" cy="0"/>
          <a:chOff x="0" y="0"/>
          <a:chExt cx="0" cy="0"/>
        </a:xfrm>
      </p:grpSpPr>
      <p:pic>
        <p:nvPicPr>
          <p:cNvPr id="242" name="Google Shape;242;p5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5" cy="10286991"/>
          </a:xfrm>
          <a:prstGeom prst="rect">
            <a:avLst/>
          </a:prstGeom>
          <a:noFill/>
          <a:ln>
            <a:noFill/>
          </a:ln>
        </p:spPr>
      </p:pic>
      <p:sp>
        <p:nvSpPr>
          <p:cNvPr id="243" name="Google Shape;243;p59"/>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244" name="Google Shape;244;p59"/>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plit layout - teal">
  <p:cSld name="TITLE_AND_BODY_1_1">
    <p:spTree>
      <p:nvGrpSpPr>
        <p:cNvPr id="1" name="Shape 245"/>
        <p:cNvGrpSpPr/>
        <p:nvPr/>
      </p:nvGrpSpPr>
      <p:grpSpPr>
        <a:xfrm>
          <a:off x="0" y="0"/>
          <a:ext cx="0" cy="0"/>
          <a:chOff x="0" y="0"/>
          <a:chExt cx="0" cy="0"/>
        </a:xfrm>
      </p:grpSpPr>
      <p:sp>
        <p:nvSpPr>
          <p:cNvPr id="246" name="Google Shape;246;p60"/>
          <p:cNvSpPr/>
          <p:nvPr/>
        </p:nvSpPr>
        <p:spPr>
          <a:xfrm>
            <a:off x="8014200" y="0"/>
            <a:ext cx="10273800" cy="10287000"/>
          </a:xfrm>
          <a:prstGeom prst="rect">
            <a:avLst/>
          </a:prstGeom>
          <a:solidFill>
            <a:srgbClr val="54BCB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47" name="Google Shape;247;p60"/>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41" name="Google Shape;41;p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42" name="Google Shape;42;p7"/>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3" name="Google Shape;43;p7"/>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plit layout - blue">
  <p:cSld name="TITLE_AND_BODY_1_1_1">
    <p:spTree>
      <p:nvGrpSpPr>
        <p:cNvPr id="1" name="Shape 248"/>
        <p:cNvGrpSpPr/>
        <p:nvPr/>
      </p:nvGrpSpPr>
      <p:grpSpPr>
        <a:xfrm>
          <a:off x="0" y="0"/>
          <a:ext cx="0" cy="0"/>
          <a:chOff x="0" y="0"/>
          <a:chExt cx="0" cy="0"/>
        </a:xfrm>
      </p:grpSpPr>
      <p:sp>
        <p:nvSpPr>
          <p:cNvPr id="249" name="Google Shape;249;p61"/>
          <p:cNvSpPr/>
          <p:nvPr/>
        </p:nvSpPr>
        <p:spPr>
          <a:xfrm>
            <a:off x="8014200" y="0"/>
            <a:ext cx="10273800" cy="10287000"/>
          </a:xfrm>
          <a:prstGeom prst="rect">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0" name="Google Shape;250;p61"/>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plit layout - darkblue">
  <p:cSld name="TITLE_AND_BODY_1_1_1_2">
    <p:spTree>
      <p:nvGrpSpPr>
        <p:cNvPr id="1" name="Shape 251"/>
        <p:cNvGrpSpPr/>
        <p:nvPr/>
      </p:nvGrpSpPr>
      <p:grpSpPr>
        <a:xfrm>
          <a:off x="0" y="0"/>
          <a:ext cx="0" cy="0"/>
          <a:chOff x="0" y="0"/>
          <a:chExt cx="0" cy="0"/>
        </a:xfrm>
      </p:grpSpPr>
      <p:sp>
        <p:nvSpPr>
          <p:cNvPr id="252" name="Google Shape;252;p62"/>
          <p:cNvSpPr/>
          <p:nvPr/>
        </p:nvSpPr>
        <p:spPr>
          <a:xfrm>
            <a:off x="8014200" y="0"/>
            <a:ext cx="102738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3" name="Google Shape;253;p62"/>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plit layout - darkblue New">
  <p:cSld name="TITLE_AND_BODY_1_1_1_2_1">
    <p:spTree>
      <p:nvGrpSpPr>
        <p:cNvPr id="1" name="Shape 254"/>
        <p:cNvGrpSpPr/>
        <p:nvPr/>
      </p:nvGrpSpPr>
      <p:grpSpPr>
        <a:xfrm>
          <a:off x="0" y="0"/>
          <a:ext cx="0" cy="0"/>
          <a:chOff x="0" y="0"/>
          <a:chExt cx="0" cy="0"/>
        </a:xfrm>
      </p:grpSpPr>
      <p:sp>
        <p:nvSpPr>
          <p:cNvPr id="255" name="Google Shape;255;p63"/>
          <p:cNvSpPr/>
          <p:nvPr/>
        </p:nvSpPr>
        <p:spPr>
          <a:xfrm>
            <a:off x="8014200" y="-24325"/>
            <a:ext cx="10273800" cy="103113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256"/>
        <p:cNvGrpSpPr/>
        <p:nvPr/>
      </p:nvGrpSpPr>
      <p:grpSpPr>
        <a:xfrm>
          <a:off x="0" y="0"/>
          <a:ext cx="0" cy="0"/>
          <a:chOff x="0" y="0"/>
          <a:chExt cx="0" cy="0"/>
        </a:xfrm>
      </p:grpSpPr>
      <p:sp>
        <p:nvSpPr>
          <p:cNvPr id="257" name="Google Shape;257;p6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ElasticON blank">
  <p:cSld name="CUSTOM_8">
    <p:bg>
      <p:bgPr>
        <a:blipFill>
          <a:blip r:embed="rId2">
            <a:alphaModFix/>
          </a:blip>
          <a:stretch>
            <a:fillRect/>
          </a:stretch>
        </a:blipFill>
        <a:effectLst/>
      </p:bgPr>
    </p:bg>
    <p:spTree>
      <p:nvGrpSpPr>
        <p:cNvPr id="1" name="Shape 258"/>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Observability body slide - left aligned -white">
  <p:cSld name="Blank White_1_1_1_1_1_1_1_2">
    <p:spTree>
      <p:nvGrpSpPr>
        <p:cNvPr id="1" name="Shape 259"/>
        <p:cNvGrpSpPr/>
        <p:nvPr/>
      </p:nvGrpSpPr>
      <p:grpSpPr>
        <a:xfrm>
          <a:off x="0" y="0"/>
          <a:ext cx="0" cy="0"/>
          <a:chOff x="0" y="0"/>
          <a:chExt cx="0" cy="0"/>
        </a:xfrm>
      </p:grpSpPr>
      <p:pic>
        <p:nvPicPr>
          <p:cNvPr id="260" name="Google Shape;260;p6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57" y="-24667"/>
            <a:ext cx="18288056" cy="10287003"/>
          </a:xfrm>
          <a:prstGeom prst="rect">
            <a:avLst/>
          </a:prstGeom>
          <a:noFill/>
          <a:ln>
            <a:noFill/>
          </a:ln>
        </p:spPr>
      </p:pic>
      <p:sp>
        <p:nvSpPr>
          <p:cNvPr id="261" name="Google Shape;261;p66"/>
          <p:cNvSpPr txBox="1">
            <a:spLocks noGrp="1"/>
          </p:cNvSpPr>
          <p:nvPr>
            <p:ph type="title"/>
          </p:nvPr>
        </p:nvSpPr>
        <p:spPr>
          <a:xfrm>
            <a:off x="1143000" y="951909"/>
            <a:ext cx="14473800" cy="8964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262" name="Google Shape;262;p66"/>
          <p:cNvSpPr txBox="1">
            <a:spLocks noGrp="1"/>
          </p:cNvSpPr>
          <p:nvPr>
            <p:ph type="subTitle" idx="1"/>
          </p:nvPr>
        </p:nvSpPr>
        <p:spPr>
          <a:xfrm>
            <a:off x="1143000" y="184847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263" name="Google Shape;263;p66"/>
          <p:cNvSpPr txBox="1">
            <a:spLocks noGrp="1"/>
          </p:cNvSpPr>
          <p:nvPr>
            <p:ph type="body" idx="2"/>
          </p:nvPr>
        </p:nvSpPr>
        <p:spPr>
          <a:xfrm>
            <a:off x="1143000" y="257280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264" name="Google Shape;264;p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6599" y="9382252"/>
            <a:ext cx="1411256"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idebar-graphics 1">
  <p:cSld name="CUSTOM_1_3">
    <p:spTree>
      <p:nvGrpSpPr>
        <p:cNvPr id="1" name="Shape 265"/>
        <p:cNvGrpSpPr/>
        <p:nvPr/>
      </p:nvGrpSpPr>
      <p:grpSpPr>
        <a:xfrm>
          <a:off x="0" y="0"/>
          <a:ext cx="0" cy="0"/>
          <a:chOff x="0" y="0"/>
          <a:chExt cx="0" cy="0"/>
        </a:xfrm>
      </p:grpSpPr>
      <p:sp>
        <p:nvSpPr>
          <p:cNvPr id="266" name="Google Shape;266;p67"/>
          <p:cNvSpPr/>
          <p:nvPr/>
        </p:nvSpPr>
        <p:spPr>
          <a:xfrm>
            <a:off x="0" y="0"/>
            <a:ext cx="7147200" cy="10287000"/>
          </a:xfrm>
          <a:prstGeom prst="rect">
            <a:avLst/>
          </a:prstGeom>
          <a:solidFill>
            <a:srgbClr val="20377D"/>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67" name="Google Shape;267;p67"/>
          <p:cNvSpPr txBox="1">
            <a:spLocks noGrp="1"/>
          </p:cNvSpPr>
          <p:nvPr>
            <p:ph type="title"/>
          </p:nvPr>
        </p:nvSpPr>
        <p:spPr>
          <a:xfrm>
            <a:off x="1155850" y="3364800"/>
            <a:ext cx="5128800" cy="3829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268" name="Google Shape;268;p67"/>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6599" y="9382252"/>
            <a:ext cx="1411256" cy="483699"/>
          </a:xfrm>
          <a:prstGeom prst="rect">
            <a:avLst/>
          </a:prstGeom>
          <a:noFill/>
          <a:ln>
            <a:noFill/>
          </a:ln>
        </p:spPr>
      </p:pic>
      <p:sp>
        <p:nvSpPr>
          <p:cNvPr id="269" name="Google Shape;269;p67"/>
          <p:cNvSpPr/>
          <p:nvPr/>
        </p:nvSpPr>
        <p:spPr>
          <a:xfrm>
            <a:off x="0" y="758400"/>
            <a:ext cx="1288200" cy="2604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70" name="Google Shape;270;p67"/>
          <p:cNvSpPr/>
          <p:nvPr/>
        </p:nvSpPr>
        <p:spPr>
          <a:xfrm>
            <a:off x="0" y="1438500"/>
            <a:ext cx="1825200" cy="2604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71" name="Google Shape;271;p67"/>
          <p:cNvSpPr/>
          <p:nvPr/>
        </p:nvSpPr>
        <p:spPr>
          <a:xfrm>
            <a:off x="2057400" y="1438500"/>
            <a:ext cx="268800" cy="2604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272" name="Google Shape;272;p6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a:off x="4553299" y="9690975"/>
            <a:ext cx="1180501" cy="588199"/>
          </a:xfrm>
          <a:prstGeom prst="rect">
            <a:avLst/>
          </a:prstGeom>
          <a:noFill/>
          <a:ln>
            <a:noFill/>
          </a:ln>
        </p:spPr>
      </p:pic>
    </p:spTree>
  </p:cSld>
  <p:clrMapOvr>
    <a:masterClrMapping/>
  </p:clrMapOvr>
  <p:extLst>
    <p:ext uri="{DCECCB84-F9BA-43D5-87BE-67443E8EF086}">
      <p15:sldGuideLst xmlns:p15="http://schemas.microsoft.com/office/powerpoint/2012/main">
        <p15:guide id="1" pos="714">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ransition slide- center-aligned, generic, dark  1">
  <p:cSld name="CUSTOM_4_2">
    <p:bg>
      <p:bgPr>
        <a:solidFill>
          <a:srgbClr val="20377D"/>
        </a:solidFill>
        <a:effectLst/>
      </p:bgPr>
    </p:bg>
    <p:spTree>
      <p:nvGrpSpPr>
        <p:cNvPr id="1" name="Shape 273"/>
        <p:cNvGrpSpPr/>
        <p:nvPr/>
      </p:nvGrpSpPr>
      <p:grpSpPr>
        <a:xfrm>
          <a:off x="0" y="0"/>
          <a:ext cx="0" cy="0"/>
          <a:chOff x="0" y="0"/>
          <a:chExt cx="0" cy="0"/>
        </a:xfrm>
      </p:grpSpPr>
      <p:sp>
        <p:nvSpPr>
          <p:cNvPr id="274" name="Google Shape;274;p68"/>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75" name="Google Shape;275;p68"/>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76" name="Google Shape;276;p68"/>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277" name="Google Shape;277;p6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278" name="Google Shape;278;p68"/>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79" name="Google Shape;279;p68"/>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80" name="Google Shape;280;p68"/>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281" name="Google Shape;281;p68"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ransition slide- center-aligned, generic, dark  2">
  <p:cSld name="CUSTOM_4_3">
    <p:bg>
      <p:bgPr>
        <a:solidFill>
          <a:srgbClr val="20377D"/>
        </a:solidFill>
        <a:effectLst/>
      </p:bgPr>
    </p:bg>
    <p:spTree>
      <p:nvGrpSpPr>
        <p:cNvPr id="1" name="Shape 282"/>
        <p:cNvGrpSpPr/>
        <p:nvPr/>
      </p:nvGrpSpPr>
      <p:grpSpPr>
        <a:xfrm>
          <a:off x="0" y="0"/>
          <a:ext cx="0" cy="0"/>
          <a:chOff x="0" y="0"/>
          <a:chExt cx="0" cy="0"/>
        </a:xfrm>
      </p:grpSpPr>
      <p:sp>
        <p:nvSpPr>
          <p:cNvPr id="283" name="Google Shape;283;p69"/>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84" name="Google Shape;284;p69"/>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85" name="Google Shape;285;p69"/>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286" name="Google Shape;286;p6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287" name="Google Shape;287;p69"/>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88" name="Google Shape;288;p69"/>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89" name="Google Shape;289;p69"/>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290" name="Google Shape;290;p69"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0377D"/>
        </a:solidFill>
        <a:effectLst/>
      </p:bgPr>
    </p:bg>
    <p:spTree>
      <p:nvGrpSpPr>
        <p:cNvPr id="1" name="Shape 291"/>
        <p:cNvGrpSpPr/>
        <p:nvPr/>
      </p:nvGrpSpPr>
      <p:grpSpPr>
        <a:xfrm>
          <a:off x="0" y="0"/>
          <a:ext cx="0" cy="0"/>
          <a:chOff x="0" y="0"/>
          <a:chExt cx="0" cy="0"/>
        </a:xfrm>
      </p:grpSpPr>
      <p:pic>
        <p:nvPicPr>
          <p:cNvPr id="292" name="Google Shape;292;p70" descr="Google Shape;31;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
        <p:nvSpPr>
          <p:cNvPr id="293" name="Google Shape;293;p70"/>
          <p:cNvSpPr txBox="1">
            <a:spLocks noGrp="1"/>
          </p:cNvSpPr>
          <p:nvPr>
            <p:ph type="sldNum" idx="12"/>
          </p:nvPr>
        </p:nvSpPr>
        <p:spPr>
          <a:xfrm>
            <a:off x="457408" y="9326450"/>
            <a:ext cx="506400" cy="787200"/>
          </a:xfrm>
          <a:prstGeom prst="rect">
            <a:avLst/>
          </a:prstGeom>
          <a:noFill/>
          <a:ln>
            <a:noFill/>
          </a:ln>
        </p:spPr>
        <p:txBody>
          <a:bodyPr spcFirstLastPara="1" wrap="square" lIns="182850" tIns="182850" rIns="182850" bIns="18285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46" name="Google Shape;46;p8"/>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47" name="Google Shape;47;p8"/>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48" name="Google Shape;48;p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slide- center-aligned, generic, dark  3">
  <p:cSld name="CUSTOM_4_4">
    <p:bg>
      <p:bgPr>
        <a:solidFill>
          <a:srgbClr val="20377D"/>
        </a:solidFill>
        <a:effectLst/>
      </p:bgPr>
    </p:bg>
    <p:spTree>
      <p:nvGrpSpPr>
        <p:cNvPr id="1" name="Shape 294"/>
        <p:cNvGrpSpPr/>
        <p:nvPr/>
      </p:nvGrpSpPr>
      <p:grpSpPr>
        <a:xfrm>
          <a:off x="0" y="0"/>
          <a:ext cx="0" cy="0"/>
          <a:chOff x="0" y="0"/>
          <a:chExt cx="0" cy="0"/>
        </a:xfrm>
      </p:grpSpPr>
      <p:sp>
        <p:nvSpPr>
          <p:cNvPr id="295" name="Google Shape;295;p71"/>
          <p:cNvSpPr/>
          <p:nvPr/>
        </p:nvSpPr>
        <p:spPr>
          <a:xfrm>
            <a:off x="0" y="8253801"/>
            <a:ext cx="14082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96" name="Google Shape;296;p71"/>
          <p:cNvSpPr/>
          <p:nvPr/>
        </p:nvSpPr>
        <p:spPr>
          <a:xfrm>
            <a:off x="1" y="8994700"/>
            <a:ext cx="20526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97" name="Google Shape;297;p71"/>
          <p:cNvSpPr/>
          <p:nvPr/>
        </p:nvSpPr>
        <p:spPr>
          <a:xfrm>
            <a:off x="2378104" y="8994674"/>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298" name="Google Shape;298;p7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142999" y="0"/>
            <a:ext cx="1180501" cy="588199"/>
          </a:xfrm>
          <a:prstGeom prst="rect">
            <a:avLst/>
          </a:prstGeom>
          <a:noFill/>
          <a:ln>
            <a:noFill/>
          </a:ln>
        </p:spPr>
      </p:pic>
      <p:sp>
        <p:nvSpPr>
          <p:cNvPr id="299" name="Google Shape;299;p71"/>
          <p:cNvSpPr/>
          <p:nvPr/>
        </p:nvSpPr>
        <p:spPr>
          <a:xfrm rot="10800000">
            <a:off x="16881000" y="1036450"/>
            <a:ext cx="1407000" cy="283800"/>
          </a:xfrm>
          <a:prstGeom prst="rect">
            <a:avLst/>
          </a:prstGeom>
          <a:solidFill>
            <a:srgbClr val="29449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00" name="Google Shape;300;p71"/>
          <p:cNvSpPr/>
          <p:nvPr/>
        </p:nvSpPr>
        <p:spPr>
          <a:xfrm rot="10800000">
            <a:off x="16277550" y="1036500"/>
            <a:ext cx="277800" cy="283800"/>
          </a:xfrm>
          <a:prstGeom prst="rect">
            <a:avLst/>
          </a:prstGeom>
          <a:solidFill>
            <a:srgbClr val="182C6B"/>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01" name="Google Shape;301;p71"/>
          <p:cNvSpPr txBox="1">
            <a:spLocks noGrp="1"/>
          </p:cNvSpPr>
          <p:nvPr>
            <p:ph type="title"/>
          </p:nvPr>
        </p:nvSpPr>
        <p:spPr>
          <a:xfrm>
            <a:off x="1143000" y="960300"/>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pic>
        <p:nvPicPr>
          <p:cNvPr id="302" name="Google Shape;302;p71" descr="Google Shape;31;p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2250"/>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961">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ransition slide- blank - generic, dark 2">
  <p:cSld name="CUSTOM_4_1_3">
    <p:bg>
      <p:bgPr>
        <a:solidFill>
          <a:srgbClr val="20377D"/>
        </a:solidFill>
        <a:effectLst/>
      </p:bgPr>
    </p:bg>
    <p:spTree>
      <p:nvGrpSpPr>
        <p:cNvPr id="1" name="Shape 303"/>
        <p:cNvGrpSpPr/>
        <p:nvPr/>
      </p:nvGrpSpPr>
      <p:grpSpPr>
        <a:xfrm>
          <a:off x="0" y="0"/>
          <a:ext cx="0" cy="0"/>
          <a:chOff x="0" y="0"/>
          <a:chExt cx="0" cy="0"/>
        </a:xfrm>
      </p:grpSpPr>
      <p:pic>
        <p:nvPicPr>
          <p:cNvPr id="304" name="Google Shape;304;p72"/>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ody slide - left aligned, single-line">
  <p:cSld name="Blank White_1_1_1_1_1_1_1_2_1">
    <p:spTree>
      <p:nvGrpSpPr>
        <p:cNvPr id="1" name="Shape 305"/>
        <p:cNvGrpSpPr/>
        <p:nvPr/>
      </p:nvGrpSpPr>
      <p:grpSpPr>
        <a:xfrm>
          <a:off x="0" y="0"/>
          <a:ext cx="0" cy="0"/>
          <a:chOff x="0" y="0"/>
          <a:chExt cx="0" cy="0"/>
        </a:xfrm>
      </p:grpSpPr>
      <p:sp>
        <p:nvSpPr>
          <p:cNvPr id="306" name="Google Shape;306;p73"/>
          <p:cNvSpPr txBox="1">
            <a:spLocks noGrp="1"/>
          </p:cNvSpPr>
          <p:nvPr>
            <p:ph type="title"/>
          </p:nvPr>
        </p:nvSpPr>
        <p:spPr>
          <a:xfrm>
            <a:off x="1143000" y="947497"/>
            <a:ext cx="14473800" cy="8964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307" name="Google Shape;307;p73"/>
          <p:cNvSpPr txBox="1">
            <a:spLocks noGrp="1"/>
          </p:cNvSpPr>
          <p:nvPr>
            <p:ph type="subTitle" idx="1"/>
          </p:nvPr>
        </p:nvSpPr>
        <p:spPr>
          <a:xfrm>
            <a:off x="1143000" y="1844063"/>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308" name="Google Shape;308;p73"/>
          <p:cNvSpPr txBox="1">
            <a:spLocks noGrp="1"/>
          </p:cNvSpPr>
          <p:nvPr>
            <p:ph type="body" idx="2"/>
          </p:nvPr>
        </p:nvSpPr>
        <p:spPr>
          <a:xfrm>
            <a:off x="1143000" y="2568397"/>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309" name="Google Shape;309;p7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500">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plit layout - pink">
  <p:cSld name="TITLE_AND_BODY_1_1_1_1">
    <p:spTree>
      <p:nvGrpSpPr>
        <p:cNvPr id="1" name="Shape 310"/>
        <p:cNvGrpSpPr/>
        <p:nvPr/>
      </p:nvGrpSpPr>
      <p:grpSpPr>
        <a:xfrm>
          <a:off x="0" y="0"/>
          <a:ext cx="0" cy="0"/>
          <a:chOff x="0" y="0"/>
          <a:chExt cx="0" cy="0"/>
        </a:xfrm>
      </p:grpSpPr>
      <p:sp>
        <p:nvSpPr>
          <p:cNvPr id="311" name="Google Shape;311;p74"/>
          <p:cNvSpPr/>
          <p:nvPr/>
        </p:nvSpPr>
        <p:spPr>
          <a:xfrm>
            <a:off x="8014200" y="0"/>
            <a:ext cx="10273800" cy="10287000"/>
          </a:xfrm>
          <a:prstGeom prst="rect">
            <a:avLst/>
          </a:prstGeom>
          <a:solidFill>
            <a:srgbClr val="F04E9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12" name="Google Shape;312;p74"/>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Generic transition – dark monochromatic 1">
  <p:cSld name="CUSTOM_6_1_1_4">
    <p:spTree>
      <p:nvGrpSpPr>
        <p:cNvPr id="1" name="Shape 313"/>
        <p:cNvGrpSpPr/>
        <p:nvPr/>
      </p:nvGrpSpPr>
      <p:grpSpPr>
        <a:xfrm>
          <a:off x="0" y="0"/>
          <a:ext cx="0" cy="0"/>
          <a:chOff x="0" y="0"/>
          <a:chExt cx="0" cy="0"/>
        </a:xfrm>
      </p:grpSpPr>
      <p:pic>
        <p:nvPicPr>
          <p:cNvPr id="314" name="Google Shape;314;p75"/>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0" y="0"/>
            <a:ext cx="18288005" cy="10287003"/>
          </a:xfrm>
          <a:prstGeom prst="rect">
            <a:avLst/>
          </a:prstGeom>
          <a:noFill/>
          <a:ln>
            <a:noFill/>
          </a:ln>
        </p:spPr>
      </p:pic>
      <p:sp>
        <p:nvSpPr>
          <p:cNvPr id="315" name="Google Shape;315;p75"/>
          <p:cNvSpPr txBox="1">
            <a:spLocks noGrp="1"/>
          </p:cNvSpPr>
          <p:nvPr>
            <p:ph type="title"/>
          </p:nvPr>
        </p:nvSpPr>
        <p:spPr>
          <a:xfrm>
            <a:off x="4572000" y="3841500"/>
            <a:ext cx="9144000" cy="26040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7200"/>
              <a:buFont typeface="Inter ExtraBold"/>
              <a:buNone/>
              <a:defRPr sz="72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316" name="Google Shape;316;p7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Enablement-style">
  <p:cSld name="Blank White_1_1_1_1_1_1_1_2_1_2">
    <p:spTree>
      <p:nvGrpSpPr>
        <p:cNvPr id="1" name="Shape 317"/>
        <p:cNvGrpSpPr/>
        <p:nvPr/>
      </p:nvGrpSpPr>
      <p:grpSpPr>
        <a:xfrm>
          <a:off x="0" y="0"/>
          <a:ext cx="0" cy="0"/>
          <a:chOff x="0" y="0"/>
          <a:chExt cx="0" cy="0"/>
        </a:xfrm>
      </p:grpSpPr>
      <p:sp>
        <p:nvSpPr>
          <p:cNvPr id="318" name="Google Shape;318;p76"/>
          <p:cNvSpPr txBox="1">
            <a:spLocks noGrp="1"/>
          </p:cNvSpPr>
          <p:nvPr>
            <p:ph type="title"/>
          </p:nvPr>
        </p:nvSpPr>
        <p:spPr>
          <a:xfrm>
            <a:off x="609600" y="642697"/>
            <a:ext cx="14473800" cy="8964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319" name="Google Shape;319;p76"/>
          <p:cNvSpPr txBox="1">
            <a:spLocks noGrp="1"/>
          </p:cNvSpPr>
          <p:nvPr>
            <p:ph type="subTitle" idx="1"/>
          </p:nvPr>
        </p:nvSpPr>
        <p:spPr>
          <a:xfrm>
            <a:off x="609600" y="1539263"/>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320" name="Google Shape;320;p76"/>
          <p:cNvSpPr txBox="1">
            <a:spLocks noGrp="1"/>
          </p:cNvSpPr>
          <p:nvPr>
            <p:ph type="body" idx="2"/>
          </p:nvPr>
        </p:nvSpPr>
        <p:spPr>
          <a:xfrm>
            <a:off x="609600" y="2263597"/>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321" name="Google Shape;321;p7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322" name="Google Shape;322;p76"/>
          <p:cNvSpPr/>
          <p:nvPr/>
        </p:nvSpPr>
        <p:spPr>
          <a:xfrm>
            <a:off x="8760000" y="0"/>
            <a:ext cx="9528000" cy="10287000"/>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500">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ody slide - left aligned, two-lines">
  <p:cSld name="Blank White_1_1_1_1_1_1_1_2_1_1_3">
    <p:spTree>
      <p:nvGrpSpPr>
        <p:cNvPr id="1" name="Shape 323"/>
        <p:cNvGrpSpPr/>
        <p:nvPr/>
      </p:nvGrpSpPr>
      <p:grpSpPr>
        <a:xfrm>
          <a:off x="0" y="0"/>
          <a:ext cx="0" cy="0"/>
          <a:chOff x="0" y="0"/>
          <a:chExt cx="0" cy="0"/>
        </a:xfrm>
      </p:grpSpPr>
      <p:sp>
        <p:nvSpPr>
          <p:cNvPr id="324" name="Google Shape;324;p77"/>
          <p:cNvSpPr txBox="1">
            <a:spLocks noGrp="1"/>
          </p:cNvSpPr>
          <p:nvPr>
            <p:ph type="title"/>
          </p:nvPr>
        </p:nvSpPr>
        <p:spPr>
          <a:xfrm>
            <a:off x="1143000" y="951909"/>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325" name="Google Shape;325;p77"/>
          <p:cNvSpPr txBox="1">
            <a:spLocks noGrp="1"/>
          </p:cNvSpPr>
          <p:nvPr>
            <p:ph type="subTitle" idx="1"/>
          </p:nvPr>
        </p:nvSpPr>
        <p:spPr>
          <a:xfrm>
            <a:off x="1143000" y="257252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326" name="Google Shape;326;p77"/>
          <p:cNvSpPr txBox="1">
            <a:spLocks noGrp="1"/>
          </p:cNvSpPr>
          <p:nvPr>
            <p:ph type="body" idx="2"/>
          </p:nvPr>
        </p:nvSpPr>
        <p:spPr>
          <a:xfrm>
            <a:off x="1143000" y="329685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327" name="Google Shape;327;p7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Enablement-style Dark">
  <p:cSld name="Blank White_1_1_1_1_1_1_1_2_1_2_1">
    <p:bg>
      <p:bgPr>
        <a:solidFill>
          <a:schemeClr val="dk1"/>
        </a:solidFill>
        <a:effectLst/>
      </p:bgPr>
    </p:bg>
    <p:spTree>
      <p:nvGrpSpPr>
        <p:cNvPr id="1" name="Shape 328"/>
        <p:cNvGrpSpPr/>
        <p:nvPr/>
      </p:nvGrpSpPr>
      <p:grpSpPr>
        <a:xfrm>
          <a:off x="0" y="0"/>
          <a:ext cx="0" cy="0"/>
          <a:chOff x="0" y="0"/>
          <a:chExt cx="0" cy="0"/>
        </a:xfrm>
      </p:grpSpPr>
      <p:sp>
        <p:nvSpPr>
          <p:cNvPr id="329" name="Google Shape;329;p78"/>
          <p:cNvSpPr txBox="1">
            <a:spLocks noGrp="1"/>
          </p:cNvSpPr>
          <p:nvPr>
            <p:ph type="title"/>
          </p:nvPr>
        </p:nvSpPr>
        <p:spPr>
          <a:xfrm>
            <a:off x="609600" y="642697"/>
            <a:ext cx="14473800" cy="89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4800"/>
              <a:buFont typeface="Inter ExtraBold"/>
              <a:buNone/>
              <a:defRPr sz="4800">
                <a:solidFill>
                  <a:schemeClr val="lt1"/>
                </a:solidFill>
                <a:latin typeface="Inter ExtraBold"/>
                <a:ea typeface="Inter ExtraBold"/>
                <a:cs typeface="Inter ExtraBold"/>
                <a:sym typeface="Inter ExtraBold"/>
              </a:defRPr>
            </a:lvl1pPr>
            <a:lvl2pPr lvl="1" rtl="0">
              <a:spcBef>
                <a:spcPts val="0"/>
              </a:spcBef>
              <a:spcAft>
                <a:spcPts val="0"/>
              </a:spcAft>
              <a:buClr>
                <a:schemeClr val="lt1"/>
              </a:buClr>
              <a:buSzPts val="56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56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56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56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56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56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56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5600"/>
              <a:buFont typeface="Inter"/>
              <a:buNone/>
              <a:defRPr>
                <a:solidFill>
                  <a:schemeClr val="lt1"/>
                </a:solidFill>
                <a:latin typeface="Inter"/>
                <a:ea typeface="Inter"/>
                <a:cs typeface="Inter"/>
                <a:sym typeface="Inter"/>
              </a:defRPr>
            </a:lvl9pPr>
          </a:lstStyle>
          <a:p>
            <a:endParaRPr/>
          </a:p>
        </p:txBody>
      </p:sp>
      <p:sp>
        <p:nvSpPr>
          <p:cNvPr id="330" name="Google Shape;330;p78"/>
          <p:cNvSpPr txBox="1">
            <a:spLocks noGrp="1"/>
          </p:cNvSpPr>
          <p:nvPr>
            <p:ph type="subTitle" idx="1"/>
          </p:nvPr>
        </p:nvSpPr>
        <p:spPr>
          <a:xfrm>
            <a:off x="609600" y="1539263"/>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47B2FF"/>
              </a:buClr>
              <a:buSzPts val="3600"/>
              <a:buFont typeface="Inter"/>
              <a:buNone/>
              <a:defRPr>
                <a:solidFill>
                  <a:srgbClr val="47B2FF"/>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331" name="Google Shape;331;p78"/>
          <p:cNvSpPr txBox="1">
            <a:spLocks noGrp="1"/>
          </p:cNvSpPr>
          <p:nvPr>
            <p:ph type="body" idx="2"/>
          </p:nvPr>
        </p:nvSpPr>
        <p:spPr>
          <a:xfrm>
            <a:off x="609600" y="2263597"/>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332" name="Google Shape;332;p7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333" name="Google Shape;333;p78"/>
          <p:cNvSpPr/>
          <p:nvPr/>
        </p:nvSpPr>
        <p:spPr>
          <a:xfrm>
            <a:off x="8760000" y="0"/>
            <a:ext cx="9528000" cy="10287000"/>
          </a:xfrm>
          <a:prstGeom prst="rect">
            <a:avLst/>
          </a:pr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500">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Enablement-style All Dark">
  <p:cSld name="Blank White_1_1_1_1_1_1_1_2_1_2_1_1">
    <p:bg>
      <p:bgPr>
        <a:solidFill>
          <a:schemeClr val="dk1"/>
        </a:solidFill>
        <a:effectLst/>
      </p:bgPr>
    </p:bg>
    <p:spTree>
      <p:nvGrpSpPr>
        <p:cNvPr id="1" name="Shape 334"/>
        <p:cNvGrpSpPr/>
        <p:nvPr/>
      </p:nvGrpSpPr>
      <p:grpSpPr>
        <a:xfrm>
          <a:off x="0" y="0"/>
          <a:ext cx="0" cy="0"/>
          <a:chOff x="0" y="0"/>
          <a:chExt cx="0" cy="0"/>
        </a:xfrm>
      </p:grpSpPr>
      <p:sp>
        <p:nvSpPr>
          <p:cNvPr id="335" name="Google Shape;335;p79"/>
          <p:cNvSpPr txBox="1">
            <a:spLocks noGrp="1"/>
          </p:cNvSpPr>
          <p:nvPr>
            <p:ph type="title"/>
          </p:nvPr>
        </p:nvSpPr>
        <p:spPr>
          <a:xfrm>
            <a:off x="609600" y="642697"/>
            <a:ext cx="14473800" cy="89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4800"/>
              <a:buFont typeface="Inter ExtraBold"/>
              <a:buNone/>
              <a:defRPr sz="4800">
                <a:solidFill>
                  <a:schemeClr val="lt1"/>
                </a:solidFill>
                <a:latin typeface="Inter ExtraBold"/>
                <a:ea typeface="Inter ExtraBold"/>
                <a:cs typeface="Inter ExtraBold"/>
                <a:sym typeface="Inter ExtraBold"/>
              </a:defRPr>
            </a:lvl1pPr>
            <a:lvl2pPr lvl="1" rtl="0">
              <a:spcBef>
                <a:spcPts val="0"/>
              </a:spcBef>
              <a:spcAft>
                <a:spcPts val="0"/>
              </a:spcAft>
              <a:buClr>
                <a:schemeClr val="lt1"/>
              </a:buClr>
              <a:buSzPts val="56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56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56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56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56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56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56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5600"/>
              <a:buFont typeface="Inter"/>
              <a:buNone/>
              <a:defRPr>
                <a:solidFill>
                  <a:schemeClr val="lt1"/>
                </a:solidFill>
                <a:latin typeface="Inter"/>
                <a:ea typeface="Inter"/>
                <a:cs typeface="Inter"/>
                <a:sym typeface="Inter"/>
              </a:defRPr>
            </a:lvl9pPr>
          </a:lstStyle>
          <a:p>
            <a:endParaRPr/>
          </a:p>
        </p:txBody>
      </p:sp>
      <p:sp>
        <p:nvSpPr>
          <p:cNvPr id="336" name="Google Shape;336;p79"/>
          <p:cNvSpPr txBox="1">
            <a:spLocks noGrp="1"/>
          </p:cNvSpPr>
          <p:nvPr>
            <p:ph type="subTitle" idx="1"/>
          </p:nvPr>
        </p:nvSpPr>
        <p:spPr>
          <a:xfrm>
            <a:off x="609600" y="1539263"/>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47B2FF"/>
              </a:buClr>
              <a:buSzPts val="3600"/>
              <a:buFont typeface="Inter"/>
              <a:buNone/>
              <a:defRPr>
                <a:solidFill>
                  <a:srgbClr val="47B2FF"/>
                </a:solidFill>
                <a:latin typeface="Inter"/>
                <a:ea typeface="Inter"/>
                <a:cs typeface="Inter"/>
                <a:sym typeface="Inter"/>
              </a:defRPr>
            </a:lvl1pPr>
            <a:lvl2pPr lvl="1"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2pPr>
            <a:lvl3pPr lvl="2"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3pPr>
            <a:lvl4pPr lvl="3"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4pPr>
            <a:lvl5pPr lvl="4"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5pPr>
            <a:lvl6pPr lvl="5"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6pPr>
            <a:lvl7pPr lvl="6"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7pPr>
            <a:lvl8pPr lvl="7" rtl="0">
              <a:lnSpc>
                <a:spcPct val="115000"/>
              </a:lnSpc>
              <a:spcBef>
                <a:spcPts val="1600"/>
              </a:spcBef>
              <a:spcAft>
                <a:spcPts val="0"/>
              </a:spcAft>
              <a:buClr>
                <a:schemeClr val="lt1"/>
              </a:buClr>
              <a:buSzPts val="3600"/>
              <a:buFont typeface="Inter"/>
              <a:buNone/>
              <a:defRPr>
                <a:solidFill>
                  <a:schemeClr val="lt1"/>
                </a:solidFill>
                <a:latin typeface="Inter"/>
                <a:ea typeface="Inter"/>
                <a:cs typeface="Inter"/>
                <a:sym typeface="Inter"/>
              </a:defRPr>
            </a:lvl8pPr>
            <a:lvl9pPr lvl="8" rtl="0">
              <a:lnSpc>
                <a:spcPct val="115000"/>
              </a:lnSpc>
              <a:spcBef>
                <a:spcPts val="1600"/>
              </a:spcBef>
              <a:spcAft>
                <a:spcPts val="1600"/>
              </a:spcAft>
              <a:buClr>
                <a:schemeClr val="lt1"/>
              </a:buClr>
              <a:buSzPts val="3600"/>
              <a:buFont typeface="Inter"/>
              <a:buNone/>
              <a:defRPr>
                <a:solidFill>
                  <a:schemeClr val="lt1"/>
                </a:solidFill>
                <a:latin typeface="Inter"/>
                <a:ea typeface="Inter"/>
                <a:cs typeface="Inter"/>
                <a:sym typeface="Inter"/>
              </a:defRPr>
            </a:lvl9pPr>
          </a:lstStyle>
          <a:p>
            <a:endParaRPr/>
          </a:p>
        </p:txBody>
      </p:sp>
      <p:sp>
        <p:nvSpPr>
          <p:cNvPr id="337" name="Google Shape;337;p79"/>
          <p:cNvSpPr txBox="1">
            <a:spLocks noGrp="1"/>
          </p:cNvSpPr>
          <p:nvPr>
            <p:ph type="body" idx="2"/>
          </p:nvPr>
        </p:nvSpPr>
        <p:spPr>
          <a:xfrm>
            <a:off x="609600" y="2263597"/>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lt1"/>
              </a:buClr>
              <a:buSzPts val="3200"/>
              <a:buFont typeface="Inter"/>
              <a:buChar char="●"/>
              <a:defRPr>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ᐨ"/>
              <a:defRPr>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ᐨ"/>
              <a:defRPr>
                <a:solidFill>
                  <a:schemeClr val="lt1"/>
                </a:solidFill>
                <a:latin typeface="Inter"/>
                <a:ea typeface="Inter"/>
                <a:cs typeface="Inter"/>
                <a:sym typeface="Inter"/>
              </a:defRPr>
            </a:lvl9pPr>
          </a:lstStyle>
          <a:p>
            <a:endParaRPr/>
          </a:p>
        </p:txBody>
      </p:sp>
      <p:pic>
        <p:nvPicPr>
          <p:cNvPr id="338" name="Google Shape;338;p79"/>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500">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Generic transition – dark monochromatic">
  <p:cSld name="CUSTOM_6_1_2">
    <p:spTree>
      <p:nvGrpSpPr>
        <p:cNvPr id="1" name="Shape 339"/>
        <p:cNvGrpSpPr/>
        <p:nvPr/>
      </p:nvGrpSpPr>
      <p:grpSpPr>
        <a:xfrm>
          <a:off x="0" y="0"/>
          <a:ext cx="0" cy="0"/>
          <a:chOff x="0" y="0"/>
          <a:chExt cx="0" cy="0"/>
        </a:xfrm>
      </p:grpSpPr>
      <p:pic>
        <p:nvPicPr>
          <p:cNvPr id="340" name="Google Shape;340;p8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8005" cy="10286991"/>
          </a:xfrm>
          <a:prstGeom prst="rect">
            <a:avLst/>
          </a:prstGeom>
          <a:noFill/>
          <a:ln>
            <a:noFill/>
          </a:ln>
        </p:spPr>
      </p:pic>
      <p:sp>
        <p:nvSpPr>
          <p:cNvPr id="341" name="Google Shape;341;p80"/>
          <p:cNvSpPr txBox="1">
            <a:spLocks noGrp="1"/>
          </p:cNvSpPr>
          <p:nvPr>
            <p:ph type="title"/>
          </p:nvPr>
        </p:nvSpPr>
        <p:spPr>
          <a:xfrm>
            <a:off x="2743200" y="3530000"/>
            <a:ext cx="54612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342" name="Google Shape;342;p80"/>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51" name="Google Shape;51;p9"/>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5200"/>
              <a:buNone/>
              <a:defRPr sz="5200"/>
            </a:lvl1pPr>
            <a:lvl2pPr lvl="1" rtl="0">
              <a:lnSpc>
                <a:spcPct val="115000"/>
              </a:lnSpc>
              <a:spcBef>
                <a:spcPts val="0"/>
              </a:spcBef>
              <a:spcAft>
                <a:spcPts val="0"/>
              </a:spcAft>
              <a:buSzPts val="5200"/>
              <a:buNone/>
              <a:defRPr sz="5200"/>
            </a:lvl2pPr>
            <a:lvl3pPr lvl="2" rtl="0">
              <a:lnSpc>
                <a:spcPct val="115000"/>
              </a:lnSpc>
              <a:spcBef>
                <a:spcPts val="0"/>
              </a:spcBef>
              <a:spcAft>
                <a:spcPts val="0"/>
              </a:spcAft>
              <a:buSzPts val="5200"/>
              <a:buNone/>
              <a:defRPr sz="5200"/>
            </a:lvl3pPr>
            <a:lvl4pPr lvl="3" rtl="0">
              <a:lnSpc>
                <a:spcPct val="115000"/>
              </a:lnSpc>
              <a:spcBef>
                <a:spcPts val="0"/>
              </a:spcBef>
              <a:spcAft>
                <a:spcPts val="0"/>
              </a:spcAft>
              <a:buSzPts val="5200"/>
              <a:buNone/>
              <a:defRPr sz="5200"/>
            </a:lvl4pPr>
            <a:lvl5pPr lvl="4" rtl="0">
              <a:lnSpc>
                <a:spcPct val="115000"/>
              </a:lnSpc>
              <a:spcBef>
                <a:spcPts val="0"/>
              </a:spcBef>
              <a:spcAft>
                <a:spcPts val="0"/>
              </a:spcAft>
              <a:buSzPts val="5200"/>
              <a:buNone/>
              <a:defRPr sz="5200"/>
            </a:lvl5pPr>
            <a:lvl6pPr lvl="5" rtl="0">
              <a:lnSpc>
                <a:spcPct val="115000"/>
              </a:lnSpc>
              <a:spcBef>
                <a:spcPts val="0"/>
              </a:spcBef>
              <a:spcAft>
                <a:spcPts val="0"/>
              </a:spcAft>
              <a:buSzPts val="5200"/>
              <a:buNone/>
              <a:defRPr sz="5200"/>
            </a:lvl6pPr>
            <a:lvl7pPr lvl="6" rtl="0">
              <a:lnSpc>
                <a:spcPct val="115000"/>
              </a:lnSpc>
              <a:spcBef>
                <a:spcPts val="0"/>
              </a:spcBef>
              <a:spcAft>
                <a:spcPts val="0"/>
              </a:spcAft>
              <a:buSzPts val="5200"/>
              <a:buNone/>
              <a:defRPr sz="5200"/>
            </a:lvl7pPr>
            <a:lvl8pPr lvl="7" rtl="0">
              <a:lnSpc>
                <a:spcPct val="115000"/>
              </a:lnSpc>
              <a:spcBef>
                <a:spcPts val="0"/>
              </a:spcBef>
              <a:spcAft>
                <a:spcPts val="0"/>
              </a:spcAft>
              <a:buSzPts val="5200"/>
              <a:buNone/>
              <a:defRPr sz="5200"/>
            </a:lvl8pPr>
            <a:lvl9pPr lvl="8" rtl="0">
              <a:lnSpc>
                <a:spcPct val="115000"/>
              </a:lnSpc>
              <a:spcBef>
                <a:spcPts val="0"/>
              </a:spcBef>
              <a:spcAft>
                <a:spcPts val="0"/>
              </a:spcAft>
              <a:buSzPts val="5200"/>
              <a:buNone/>
              <a:defRPr sz="5200"/>
            </a:lvl9pPr>
          </a:lstStyle>
          <a:p>
            <a:endParaRPr/>
          </a:p>
        </p:txBody>
      </p:sp>
      <p:sp>
        <p:nvSpPr>
          <p:cNvPr id="52" name="Google Shape;52;p9"/>
          <p:cNvSpPr txBox="1">
            <a:spLocks noGrp="1"/>
          </p:cNvSpPr>
          <p:nvPr>
            <p:ph type="subTitle" idx="1"/>
          </p:nvPr>
        </p:nvSpPr>
        <p:spPr>
          <a:xfrm>
            <a:off x="1371600" y="3036600"/>
            <a:ext cx="14473800" cy="7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600"/>
              <a:buFont typeface="Inter"/>
              <a:buNone/>
              <a:defRPr>
                <a:latin typeface="Inter"/>
                <a:ea typeface="Inter"/>
                <a:cs typeface="Inter"/>
                <a:sym typeface="Inter"/>
              </a:defRPr>
            </a:lvl1pPr>
            <a:lvl2pPr lvl="1"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00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00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53" name="Google Shape;53;p9"/>
          <p:cNvSpPr txBox="1">
            <a:spLocks noGrp="1"/>
          </p:cNvSpPr>
          <p:nvPr>
            <p:ph type="body" idx="2"/>
          </p:nvPr>
        </p:nvSpPr>
        <p:spPr>
          <a:xfrm>
            <a:off x="1371600" y="3663900"/>
            <a:ext cx="144738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Clr>
                <a:schemeClr val="dk1"/>
              </a:buClr>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54" name="Google Shape;54;p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Public sector body slide - left aligned -blue">
  <p:cSld name="Blank White_1_1_1_1_1_1_1_2_2_1_1_1">
    <p:spTree>
      <p:nvGrpSpPr>
        <p:cNvPr id="1" name="Shape 343"/>
        <p:cNvGrpSpPr/>
        <p:nvPr/>
      </p:nvGrpSpPr>
      <p:grpSpPr>
        <a:xfrm>
          <a:off x="0" y="0"/>
          <a:ext cx="0" cy="0"/>
          <a:chOff x="0" y="0"/>
          <a:chExt cx="0" cy="0"/>
        </a:xfrm>
      </p:grpSpPr>
      <p:pic>
        <p:nvPicPr>
          <p:cNvPr id="344" name="Google Shape;344;p8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22120" y="-24675"/>
            <a:ext cx="18534799" cy="10425825"/>
          </a:xfrm>
          <a:prstGeom prst="rect">
            <a:avLst/>
          </a:prstGeom>
          <a:noFill/>
          <a:ln>
            <a:noFill/>
          </a:ln>
        </p:spPr>
      </p:pic>
      <p:sp>
        <p:nvSpPr>
          <p:cNvPr id="345" name="Google Shape;345;p81"/>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
        <p:nvSpPr>
          <p:cNvPr id="346" name="Google Shape;346;p81"/>
          <p:cNvSpPr txBox="1">
            <a:spLocks noGrp="1"/>
          </p:cNvSpPr>
          <p:nvPr>
            <p:ph type="title"/>
          </p:nvPr>
        </p:nvSpPr>
        <p:spPr>
          <a:xfrm>
            <a:off x="2743200" y="3530000"/>
            <a:ext cx="84126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347" name="Google Shape;347;p8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guide id="4" orient="horz" pos="954">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urity Transition slide - left aligned -dark color 1">
  <p:cSld name="Blank White_1_1_1_1_1_1_3_1_1_1_2">
    <p:spTree>
      <p:nvGrpSpPr>
        <p:cNvPr id="1" name="Shape 348"/>
        <p:cNvGrpSpPr/>
        <p:nvPr/>
      </p:nvGrpSpPr>
      <p:grpSpPr>
        <a:xfrm>
          <a:off x="0" y="0"/>
          <a:ext cx="0" cy="0"/>
          <a:chOff x="0" y="0"/>
          <a:chExt cx="0" cy="0"/>
        </a:xfrm>
      </p:grpSpPr>
      <p:pic>
        <p:nvPicPr>
          <p:cNvPr id="349" name="Google Shape;349;p8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22120" y="-24675"/>
            <a:ext cx="18534799" cy="10425825"/>
          </a:xfrm>
          <a:prstGeom prst="rect">
            <a:avLst/>
          </a:prstGeom>
          <a:noFill/>
          <a:ln>
            <a:noFill/>
          </a:ln>
        </p:spPr>
      </p:pic>
      <p:sp>
        <p:nvSpPr>
          <p:cNvPr id="350" name="Google Shape;350;p82"/>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
        <p:nvSpPr>
          <p:cNvPr id="351" name="Google Shape;351;p82"/>
          <p:cNvSpPr txBox="1">
            <a:spLocks noGrp="1"/>
          </p:cNvSpPr>
          <p:nvPr>
            <p:ph type="title"/>
          </p:nvPr>
        </p:nvSpPr>
        <p:spPr>
          <a:xfrm>
            <a:off x="2743200" y="3530000"/>
            <a:ext cx="83628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352" name="Google Shape;352;p8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plit layout - orange">
  <p:cSld name="TITLE_AND_BODY_1_2">
    <p:spTree>
      <p:nvGrpSpPr>
        <p:cNvPr id="1" name="Shape 353"/>
        <p:cNvGrpSpPr/>
        <p:nvPr/>
      </p:nvGrpSpPr>
      <p:grpSpPr>
        <a:xfrm>
          <a:off x="0" y="0"/>
          <a:ext cx="0" cy="0"/>
          <a:chOff x="0" y="0"/>
          <a:chExt cx="0" cy="0"/>
        </a:xfrm>
      </p:grpSpPr>
      <p:sp>
        <p:nvSpPr>
          <p:cNvPr id="354" name="Google Shape;354;p83"/>
          <p:cNvSpPr/>
          <p:nvPr/>
        </p:nvSpPr>
        <p:spPr>
          <a:xfrm>
            <a:off x="8014200" y="0"/>
            <a:ext cx="10273800" cy="10287000"/>
          </a:xfrm>
          <a:prstGeom prst="rect">
            <a:avLst/>
          </a:pr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55" name="Google Shape;355;p83"/>
          <p:cNvSpPr/>
          <p:nvPr/>
        </p:nvSpPr>
        <p:spPr>
          <a:xfrm>
            <a:off x="7094300" y="1252200"/>
            <a:ext cx="10538400" cy="7782600"/>
          </a:xfrm>
          <a:prstGeom prst="rect">
            <a:avLst/>
          </a:prstGeom>
          <a:solidFill>
            <a:srgbClr val="FFFFFF"/>
          </a:solidFill>
          <a:ln>
            <a:noFill/>
          </a:ln>
          <a:effectLst>
            <a:outerShdw blurRad="628650" dist="180975" dir="8100000" algn="bl" rotWithShape="0">
              <a:srgbClr val="000000">
                <a:alpha val="9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 single-line, dark background">
  <p:cSld name="CUSTOM_1_1_2">
    <p:bg>
      <p:bgPr>
        <a:solidFill>
          <a:srgbClr val="20377D"/>
        </a:solidFill>
        <a:effectLst/>
      </p:bgPr>
    </p:bg>
    <p:spTree>
      <p:nvGrpSpPr>
        <p:cNvPr id="1" name="Shape 356"/>
        <p:cNvGrpSpPr/>
        <p:nvPr/>
      </p:nvGrpSpPr>
      <p:grpSpPr>
        <a:xfrm>
          <a:off x="0" y="0"/>
          <a:ext cx="0" cy="0"/>
          <a:chOff x="0" y="0"/>
          <a:chExt cx="0" cy="0"/>
        </a:xfrm>
      </p:grpSpPr>
      <p:pic>
        <p:nvPicPr>
          <p:cNvPr id="357" name="Google Shape;357;p8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75" y="-3"/>
            <a:ext cx="18284447" cy="10287008"/>
          </a:xfrm>
          <a:prstGeom prst="rect">
            <a:avLst/>
          </a:prstGeom>
          <a:noFill/>
          <a:ln>
            <a:noFill/>
          </a:ln>
        </p:spPr>
      </p:pic>
      <p:sp>
        <p:nvSpPr>
          <p:cNvPr id="358" name="Google Shape;358;p84"/>
          <p:cNvSpPr txBox="1">
            <a:spLocks noGrp="1"/>
          </p:cNvSpPr>
          <p:nvPr>
            <p:ph type="title"/>
          </p:nvPr>
        </p:nvSpPr>
        <p:spPr>
          <a:xfrm>
            <a:off x="2770952" y="4107800"/>
            <a:ext cx="11171400" cy="18390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6000"/>
              <a:buFont typeface="Inter ExtraBold"/>
              <a:buNone/>
              <a:defRPr sz="6000">
                <a:solidFill>
                  <a:srgbClr val="FFFFFF"/>
                </a:solidFill>
                <a:latin typeface="Inter ExtraBold"/>
                <a:ea typeface="Inter ExtraBold"/>
                <a:cs typeface="Inter ExtraBold"/>
                <a:sym typeface="Inter ExtraBold"/>
              </a:defRPr>
            </a:lvl1pPr>
            <a:lvl2pPr lvl="1" rtl="0">
              <a:spcBef>
                <a:spcPts val="120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359" name="Google Shape;359;p84"/>
          <p:cNvSpPr txBox="1">
            <a:spLocks noGrp="1"/>
          </p:cNvSpPr>
          <p:nvPr>
            <p:ph type="subTitle" idx="1"/>
          </p:nvPr>
        </p:nvSpPr>
        <p:spPr>
          <a:xfrm>
            <a:off x="2795350" y="5469150"/>
            <a:ext cx="10878600" cy="706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
        <p:nvSpPr>
          <p:cNvPr id="360" name="Google Shape;360;p84"/>
          <p:cNvSpPr txBox="1">
            <a:spLocks noGrp="1"/>
          </p:cNvSpPr>
          <p:nvPr>
            <p:ph type="subTitle" idx="2"/>
          </p:nvPr>
        </p:nvSpPr>
        <p:spPr>
          <a:xfrm>
            <a:off x="2795350" y="6761501"/>
            <a:ext cx="10878600" cy="8550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361" name="Google Shape;361;p8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65713" y="2769300"/>
            <a:ext cx="2485465" cy="855000"/>
          </a:xfrm>
          <a:prstGeom prst="rect">
            <a:avLst/>
          </a:prstGeom>
          <a:noFill/>
          <a:ln>
            <a:noFill/>
          </a:ln>
        </p:spPr>
      </p:pic>
    </p:spTree>
  </p:cSld>
  <p:clrMapOvr>
    <a:masterClrMapping/>
  </p:clrMapOvr>
  <p:extLst>
    <p:ext uri="{DCECCB84-F9BA-43D5-87BE-67443E8EF086}">
      <p15:sldGuideLst xmlns:p15="http://schemas.microsoft.com/office/powerpoint/2012/main">
        <p15:guide id="1" pos="1745">
          <p15:clr>
            <a:srgbClr val="FA7B17"/>
          </p15:clr>
        </p15:guide>
        <p15:guide id="2" orient="horz" pos="2736">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loud  Transition slide - left aligned -dark monochrome">
  <p:cSld name="Blank White_1_1_1_1_1_1_3_1">
    <p:spTree>
      <p:nvGrpSpPr>
        <p:cNvPr id="1" name="Shape 362"/>
        <p:cNvGrpSpPr/>
        <p:nvPr/>
      </p:nvGrpSpPr>
      <p:grpSpPr>
        <a:xfrm>
          <a:off x="0" y="0"/>
          <a:ext cx="0" cy="0"/>
          <a:chOff x="0" y="0"/>
          <a:chExt cx="0" cy="0"/>
        </a:xfrm>
      </p:grpSpPr>
      <p:pic>
        <p:nvPicPr>
          <p:cNvPr id="363" name="Google Shape;363;p8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22120" y="-24675"/>
            <a:ext cx="18534799" cy="10425825"/>
          </a:xfrm>
          <a:prstGeom prst="rect">
            <a:avLst/>
          </a:prstGeom>
          <a:noFill/>
          <a:ln>
            <a:noFill/>
          </a:ln>
        </p:spPr>
      </p:pic>
      <p:sp>
        <p:nvSpPr>
          <p:cNvPr id="364" name="Google Shape;364;p85"/>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
        <p:nvSpPr>
          <p:cNvPr id="365" name="Google Shape;365;p85"/>
          <p:cNvSpPr txBox="1">
            <a:spLocks noGrp="1"/>
          </p:cNvSpPr>
          <p:nvPr>
            <p:ph type="title"/>
          </p:nvPr>
        </p:nvSpPr>
        <p:spPr>
          <a:xfrm>
            <a:off x="2743200" y="3530000"/>
            <a:ext cx="83628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366" name="Google Shape;366;p8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loud Transition slide - left aligned -dark">
  <p:cSld name="Blank White_1_1_1_1_1_1_3_2">
    <p:spTree>
      <p:nvGrpSpPr>
        <p:cNvPr id="1" name="Shape 367"/>
        <p:cNvGrpSpPr/>
        <p:nvPr/>
      </p:nvGrpSpPr>
      <p:grpSpPr>
        <a:xfrm>
          <a:off x="0" y="0"/>
          <a:ext cx="0" cy="0"/>
          <a:chOff x="0" y="0"/>
          <a:chExt cx="0" cy="0"/>
        </a:xfrm>
      </p:grpSpPr>
      <p:pic>
        <p:nvPicPr>
          <p:cNvPr id="368" name="Google Shape;368;p8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22120" y="-24675"/>
            <a:ext cx="18534799" cy="10425825"/>
          </a:xfrm>
          <a:prstGeom prst="rect">
            <a:avLst/>
          </a:prstGeom>
          <a:noFill/>
          <a:ln>
            <a:noFill/>
          </a:ln>
        </p:spPr>
      </p:pic>
      <p:sp>
        <p:nvSpPr>
          <p:cNvPr id="369" name="Google Shape;369;p86"/>
          <p:cNvSpPr txBox="1">
            <a:spLocks noGrp="1"/>
          </p:cNvSpPr>
          <p:nvPr>
            <p:ph type="subTitle" idx="1"/>
          </p:nvPr>
        </p:nvSpPr>
        <p:spPr>
          <a:xfrm>
            <a:off x="2743200" y="5388700"/>
            <a:ext cx="4987800" cy="1035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rgbClr val="FFFFFF"/>
              </a:buClr>
              <a:buSzPts val="2200"/>
              <a:buFont typeface="Inter SemiBold"/>
              <a:buNone/>
              <a:defRPr sz="2200">
                <a:solidFill>
                  <a:srgbClr val="FFFFFF"/>
                </a:solidFill>
                <a:latin typeface="Inter SemiBold"/>
                <a:ea typeface="Inter SemiBold"/>
                <a:cs typeface="Inter SemiBold"/>
                <a:sym typeface="Inter SemiBold"/>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
        <p:nvSpPr>
          <p:cNvPr id="370" name="Google Shape;370;p86"/>
          <p:cNvSpPr txBox="1">
            <a:spLocks noGrp="1"/>
          </p:cNvSpPr>
          <p:nvPr>
            <p:ph type="title"/>
          </p:nvPr>
        </p:nvSpPr>
        <p:spPr>
          <a:xfrm>
            <a:off x="2743200" y="3530000"/>
            <a:ext cx="83628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pic>
        <p:nvPicPr>
          <p:cNvPr id="371" name="Google Shape;371;p8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728">
          <p15:clr>
            <a:srgbClr val="FA7B17"/>
          </p15:clr>
        </p15:guide>
        <p15:guide id="2" orient="horz" pos="2736">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ody slide - left aligned, two-lines 1">
  <p:cSld name="Blank White_1_1_1_1_1_1_1_2_1_1_4">
    <p:spTree>
      <p:nvGrpSpPr>
        <p:cNvPr id="1" name="Shape 372"/>
        <p:cNvGrpSpPr/>
        <p:nvPr/>
      </p:nvGrpSpPr>
      <p:grpSpPr>
        <a:xfrm>
          <a:off x="0" y="0"/>
          <a:ext cx="0" cy="0"/>
          <a:chOff x="0" y="0"/>
          <a:chExt cx="0" cy="0"/>
        </a:xfrm>
      </p:grpSpPr>
      <p:sp>
        <p:nvSpPr>
          <p:cNvPr id="373" name="Google Shape;373;p87"/>
          <p:cNvSpPr txBox="1">
            <a:spLocks noGrp="1"/>
          </p:cNvSpPr>
          <p:nvPr>
            <p:ph type="title"/>
          </p:nvPr>
        </p:nvSpPr>
        <p:spPr>
          <a:xfrm>
            <a:off x="1143000" y="951909"/>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374" name="Google Shape;374;p87"/>
          <p:cNvSpPr txBox="1">
            <a:spLocks noGrp="1"/>
          </p:cNvSpPr>
          <p:nvPr>
            <p:ph type="subTitle" idx="1"/>
          </p:nvPr>
        </p:nvSpPr>
        <p:spPr>
          <a:xfrm>
            <a:off x="1143000" y="257252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375" name="Google Shape;375;p87"/>
          <p:cNvSpPr txBox="1">
            <a:spLocks noGrp="1"/>
          </p:cNvSpPr>
          <p:nvPr>
            <p:ph type="body" idx="2"/>
          </p:nvPr>
        </p:nvSpPr>
        <p:spPr>
          <a:xfrm>
            <a:off x="1143000" y="329685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sp>
        <p:nvSpPr>
          <p:cNvPr id="376" name="Google Shape;376;p87"/>
          <p:cNvSpPr/>
          <p:nvPr/>
        </p:nvSpPr>
        <p:spPr>
          <a:xfrm>
            <a:off x="16366600" y="9382250"/>
            <a:ext cx="1406887" cy="483699"/>
          </a:xfrm>
          <a:prstGeom prst="rect">
            <a:avLst/>
          </a:prstGeom>
          <a:noFill/>
          <a:ln>
            <a:noFill/>
          </a:ln>
        </p:spPr>
      </p:sp>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ody slide - left aligned, two-lines 1 1">
  <p:cSld name="Body slide - left aligned, two-lines">
    <p:spTree>
      <p:nvGrpSpPr>
        <p:cNvPr id="1" name="Shape 377"/>
        <p:cNvGrpSpPr/>
        <p:nvPr/>
      </p:nvGrpSpPr>
      <p:grpSpPr>
        <a:xfrm>
          <a:off x="0" y="0"/>
          <a:ext cx="0" cy="0"/>
          <a:chOff x="0" y="0"/>
          <a:chExt cx="0" cy="0"/>
        </a:xfrm>
      </p:grpSpPr>
      <p:sp>
        <p:nvSpPr>
          <p:cNvPr id="378" name="Google Shape;378;p88"/>
          <p:cNvSpPr txBox="1">
            <a:spLocks noGrp="1"/>
          </p:cNvSpPr>
          <p:nvPr>
            <p:ph type="title"/>
          </p:nvPr>
        </p:nvSpPr>
        <p:spPr>
          <a:xfrm>
            <a:off x="1143000" y="951908"/>
            <a:ext cx="14473800" cy="1620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400"/>
              <a:buFont typeface="Inter ExtraBold"/>
              <a:buNone/>
              <a:defRPr sz="4800">
                <a:latin typeface="Inter ExtraBold"/>
                <a:ea typeface="Inter ExtraBold"/>
                <a:cs typeface="Inter ExtraBold"/>
                <a:sym typeface="Inter ExtraBold"/>
              </a:defRPr>
            </a:lvl1pPr>
            <a:lvl2pPr lvl="1" algn="l" rtl="0">
              <a:lnSpc>
                <a:spcPct val="100000"/>
              </a:lnSpc>
              <a:spcBef>
                <a:spcPts val="0"/>
              </a:spcBef>
              <a:spcAft>
                <a:spcPts val="0"/>
              </a:spcAft>
              <a:buSzPts val="2900"/>
              <a:buFont typeface="Inter"/>
              <a:buNone/>
              <a:defRPr>
                <a:latin typeface="Inter"/>
                <a:ea typeface="Inter"/>
                <a:cs typeface="Inter"/>
                <a:sym typeface="Inter"/>
              </a:defRPr>
            </a:lvl2pPr>
            <a:lvl3pPr lvl="2" algn="l" rtl="0">
              <a:lnSpc>
                <a:spcPct val="100000"/>
              </a:lnSpc>
              <a:spcBef>
                <a:spcPts val="0"/>
              </a:spcBef>
              <a:spcAft>
                <a:spcPts val="0"/>
              </a:spcAft>
              <a:buSzPts val="2900"/>
              <a:buFont typeface="Inter"/>
              <a:buNone/>
              <a:defRPr>
                <a:latin typeface="Inter"/>
                <a:ea typeface="Inter"/>
                <a:cs typeface="Inter"/>
                <a:sym typeface="Inter"/>
              </a:defRPr>
            </a:lvl3pPr>
            <a:lvl4pPr lvl="3" algn="l" rtl="0">
              <a:lnSpc>
                <a:spcPct val="100000"/>
              </a:lnSpc>
              <a:spcBef>
                <a:spcPts val="0"/>
              </a:spcBef>
              <a:spcAft>
                <a:spcPts val="0"/>
              </a:spcAft>
              <a:buSzPts val="2900"/>
              <a:buFont typeface="Inter"/>
              <a:buNone/>
              <a:defRPr>
                <a:latin typeface="Inter"/>
                <a:ea typeface="Inter"/>
                <a:cs typeface="Inter"/>
                <a:sym typeface="Inter"/>
              </a:defRPr>
            </a:lvl4pPr>
            <a:lvl5pPr lvl="4" algn="l" rtl="0">
              <a:lnSpc>
                <a:spcPct val="100000"/>
              </a:lnSpc>
              <a:spcBef>
                <a:spcPts val="0"/>
              </a:spcBef>
              <a:spcAft>
                <a:spcPts val="0"/>
              </a:spcAft>
              <a:buSzPts val="2900"/>
              <a:buFont typeface="Inter"/>
              <a:buNone/>
              <a:defRPr>
                <a:latin typeface="Inter"/>
                <a:ea typeface="Inter"/>
                <a:cs typeface="Inter"/>
                <a:sym typeface="Inter"/>
              </a:defRPr>
            </a:lvl5pPr>
            <a:lvl6pPr lvl="5" algn="l" rtl="0">
              <a:lnSpc>
                <a:spcPct val="100000"/>
              </a:lnSpc>
              <a:spcBef>
                <a:spcPts val="0"/>
              </a:spcBef>
              <a:spcAft>
                <a:spcPts val="0"/>
              </a:spcAft>
              <a:buSzPts val="2900"/>
              <a:buFont typeface="Inter"/>
              <a:buNone/>
              <a:defRPr>
                <a:latin typeface="Inter"/>
                <a:ea typeface="Inter"/>
                <a:cs typeface="Inter"/>
                <a:sym typeface="Inter"/>
              </a:defRPr>
            </a:lvl6pPr>
            <a:lvl7pPr lvl="6" algn="l" rtl="0">
              <a:lnSpc>
                <a:spcPct val="100000"/>
              </a:lnSpc>
              <a:spcBef>
                <a:spcPts val="0"/>
              </a:spcBef>
              <a:spcAft>
                <a:spcPts val="0"/>
              </a:spcAft>
              <a:buSzPts val="2900"/>
              <a:buFont typeface="Inter"/>
              <a:buNone/>
              <a:defRPr>
                <a:latin typeface="Inter"/>
                <a:ea typeface="Inter"/>
                <a:cs typeface="Inter"/>
                <a:sym typeface="Inter"/>
              </a:defRPr>
            </a:lvl7pPr>
            <a:lvl8pPr lvl="7" algn="l" rtl="0">
              <a:lnSpc>
                <a:spcPct val="100000"/>
              </a:lnSpc>
              <a:spcBef>
                <a:spcPts val="0"/>
              </a:spcBef>
              <a:spcAft>
                <a:spcPts val="0"/>
              </a:spcAft>
              <a:buSzPts val="2900"/>
              <a:buFont typeface="Inter"/>
              <a:buNone/>
              <a:defRPr>
                <a:latin typeface="Inter"/>
                <a:ea typeface="Inter"/>
                <a:cs typeface="Inter"/>
                <a:sym typeface="Inter"/>
              </a:defRPr>
            </a:lvl8pPr>
            <a:lvl9pPr lvl="8" algn="l" rtl="0">
              <a:lnSpc>
                <a:spcPct val="100000"/>
              </a:lnSpc>
              <a:spcBef>
                <a:spcPts val="0"/>
              </a:spcBef>
              <a:spcAft>
                <a:spcPts val="0"/>
              </a:spcAft>
              <a:buSzPts val="2900"/>
              <a:buFont typeface="Inter"/>
              <a:buNone/>
              <a:defRPr>
                <a:latin typeface="Inter"/>
                <a:ea typeface="Inter"/>
                <a:cs typeface="Inter"/>
                <a:sym typeface="Inter"/>
              </a:defRPr>
            </a:lvl9pPr>
          </a:lstStyle>
          <a:p>
            <a:endParaRPr/>
          </a:p>
        </p:txBody>
      </p:sp>
      <p:sp>
        <p:nvSpPr>
          <p:cNvPr id="379" name="Google Shape;379;p88"/>
          <p:cNvSpPr txBox="1">
            <a:spLocks noGrp="1"/>
          </p:cNvSpPr>
          <p:nvPr>
            <p:ph type="subTitle" idx="1"/>
          </p:nvPr>
        </p:nvSpPr>
        <p:spPr>
          <a:xfrm>
            <a:off x="1143000" y="2572524"/>
            <a:ext cx="12384000" cy="7242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800"/>
              <a:buFont typeface="Inter"/>
              <a:buNone/>
              <a:defRPr>
                <a:latin typeface="Inter"/>
                <a:ea typeface="Inter"/>
                <a:cs typeface="Inter"/>
                <a:sym typeface="Inter"/>
              </a:defRPr>
            </a:lvl1pPr>
            <a:lvl2pPr lvl="1" algn="l" rtl="0">
              <a:lnSpc>
                <a:spcPct val="115000"/>
              </a:lnSpc>
              <a:spcBef>
                <a:spcPts val="17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rtl="0">
              <a:lnSpc>
                <a:spcPct val="115000"/>
              </a:lnSpc>
              <a:spcBef>
                <a:spcPts val="17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rtl="0">
              <a:lnSpc>
                <a:spcPct val="115000"/>
              </a:lnSpc>
              <a:spcBef>
                <a:spcPts val="17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rtl="0">
              <a:lnSpc>
                <a:spcPct val="115000"/>
              </a:lnSpc>
              <a:spcBef>
                <a:spcPts val="17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rtl="0">
              <a:lnSpc>
                <a:spcPct val="115000"/>
              </a:lnSpc>
              <a:spcBef>
                <a:spcPts val="17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rtl="0">
              <a:lnSpc>
                <a:spcPct val="115000"/>
              </a:lnSpc>
              <a:spcBef>
                <a:spcPts val="17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rtl="0">
              <a:lnSpc>
                <a:spcPct val="115000"/>
              </a:lnSpc>
              <a:spcBef>
                <a:spcPts val="17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rtl="0">
              <a:lnSpc>
                <a:spcPct val="115000"/>
              </a:lnSpc>
              <a:spcBef>
                <a:spcPts val="1700"/>
              </a:spcBef>
              <a:spcAft>
                <a:spcPts val="17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380" name="Google Shape;380;p88"/>
          <p:cNvSpPr txBox="1">
            <a:spLocks noGrp="1"/>
          </p:cNvSpPr>
          <p:nvPr>
            <p:ph type="body" idx="2"/>
          </p:nvPr>
        </p:nvSpPr>
        <p:spPr>
          <a:xfrm>
            <a:off x="1143000" y="3296858"/>
            <a:ext cx="9356400" cy="5793900"/>
          </a:xfrm>
          <a:prstGeom prst="rect">
            <a:avLst/>
          </a:prstGeom>
          <a:noFill/>
          <a:ln>
            <a:noFill/>
          </a:ln>
        </p:spPr>
        <p:txBody>
          <a:bodyPr spcFirstLastPara="1" wrap="square" lIns="0" tIns="0" rIns="0" bIns="0" anchor="t" anchorCtr="0">
            <a:noAutofit/>
          </a:bodyPr>
          <a:lstStyle>
            <a:lvl1pPr marL="457200" lvl="0" indent="-336550" algn="l" rtl="0">
              <a:lnSpc>
                <a:spcPct val="115000"/>
              </a:lnSpc>
              <a:spcBef>
                <a:spcPts val="0"/>
              </a:spcBef>
              <a:spcAft>
                <a:spcPts val="0"/>
              </a:spcAft>
              <a:buSzPts val="1700"/>
              <a:buFont typeface="Inter"/>
              <a:buChar char="●"/>
              <a:defRPr>
                <a:solidFill>
                  <a:schemeClr val="dk1"/>
                </a:solidFill>
                <a:latin typeface="Inter"/>
                <a:ea typeface="Inter"/>
                <a:cs typeface="Inter"/>
                <a:sym typeface="Inter"/>
              </a:defRPr>
            </a:lvl1pPr>
            <a:lvl2pPr marL="914400" lvl="1" indent="-342900" algn="l" rtl="0">
              <a:lnSpc>
                <a:spcPct val="115000"/>
              </a:lnSpc>
              <a:spcBef>
                <a:spcPts val="17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rtl="0">
              <a:lnSpc>
                <a:spcPct val="115000"/>
              </a:lnSpc>
              <a:spcBef>
                <a:spcPts val="17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rtl="0">
              <a:lnSpc>
                <a:spcPct val="115000"/>
              </a:lnSpc>
              <a:spcBef>
                <a:spcPts val="17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rtl="0">
              <a:lnSpc>
                <a:spcPct val="115000"/>
              </a:lnSpc>
              <a:spcBef>
                <a:spcPts val="17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rtl="0">
              <a:lnSpc>
                <a:spcPct val="115000"/>
              </a:lnSpc>
              <a:spcBef>
                <a:spcPts val="17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rtl="0">
              <a:lnSpc>
                <a:spcPct val="115000"/>
              </a:lnSpc>
              <a:spcBef>
                <a:spcPts val="17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rtl="0">
              <a:lnSpc>
                <a:spcPct val="115000"/>
              </a:lnSpc>
              <a:spcBef>
                <a:spcPts val="17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rtl="0">
              <a:lnSpc>
                <a:spcPct val="115000"/>
              </a:lnSpc>
              <a:spcBef>
                <a:spcPts val="1700"/>
              </a:spcBef>
              <a:spcAft>
                <a:spcPts val="17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381" name="Google Shape;381;p8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1" y="9382251"/>
            <a:ext cx="1406888" cy="483699"/>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idebar - list">
  <p:cSld name="CUSTOM_1_2">
    <p:spTree>
      <p:nvGrpSpPr>
        <p:cNvPr id="1" name="Shape 382"/>
        <p:cNvGrpSpPr/>
        <p:nvPr/>
      </p:nvGrpSpPr>
      <p:grpSpPr>
        <a:xfrm>
          <a:off x="0" y="0"/>
          <a:ext cx="0" cy="0"/>
          <a:chOff x="0" y="0"/>
          <a:chExt cx="0" cy="0"/>
        </a:xfrm>
      </p:grpSpPr>
      <p:sp>
        <p:nvSpPr>
          <p:cNvPr id="383" name="Google Shape;383;p89"/>
          <p:cNvSpPr/>
          <p:nvPr/>
        </p:nvSpPr>
        <p:spPr>
          <a:xfrm>
            <a:off x="0" y="0"/>
            <a:ext cx="7147200" cy="10287000"/>
          </a:xfrm>
          <a:prstGeom prst="rect">
            <a:avLst/>
          </a:prstGeom>
          <a:solidFill>
            <a:srgbClr val="20377D"/>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84" name="Google Shape;384;p89"/>
          <p:cNvSpPr/>
          <p:nvPr/>
        </p:nvSpPr>
        <p:spPr>
          <a:xfrm>
            <a:off x="5011650" y="9683150"/>
            <a:ext cx="996850" cy="603850"/>
          </a:xfrm>
          <a:prstGeom prst="rect">
            <a:avLst/>
          </a:prstGeom>
          <a:noFill/>
          <a:ln>
            <a:noFill/>
          </a:ln>
        </p:spPr>
      </p:sp>
      <p:sp>
        <p:nvSpPr>
          <p:cNvPr id="385" name="Google Shape;385;p89"/>
          <p:cNvSpPr/>
          <p:nvPr/>
        </p:nvSpPr>
        <p:spPr>
          <a:xfrm>
            <a:off x="0" y="910800"/>
            <a:ext cx="1288200" cy="260400"/>
          </a:xfrm>
          <a:prstGeom prst="rect">
            <a:avLst/>
          </a:prstGeom>
          <a:solidFill>
            <a:srgbClr val="F990C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86" name="Google Shape;386;p89"/>
          <p:cNvSpPr/>
          <p:nvPr/>
        </p:nvSpPr>
        <p:spPr>
          <a:xfrm>
            <a:off x="0" y="1590900"/>
            <a:ext cx="1825200" cy="260400"/>
          </a:xfrm>
          <a:prstGeom prst="rect">
            <a:avLst/>
          </a:prstGeom>
          <a:solidFill>
            <a:srgbClr val="F04E9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87" name="Google Shape;387;p89"/>
          <p:cNvSpPr/>
          <p:nvPr/>
        </p:nvSpPr>
        <p:spPr>
          <a:xfrm>
            <a:off x="2057400" y="1590900"/>
            <a:ext cx="268800" cy="260400"/>
          </a:xfrm>
          <a:prstGeom prst="rect">
            <a:avLst/>
          </a:prstGeom>
          <a:solidFill>
            <a:srgbClr val="54BCB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88" name="Google Shape;388;p89"/>
          <p:cNvSpPr txBox="1">
            <a:spLocks noGrp="1"/>
          </p:cNvSpPr>
          <p:nvPr>
            <p:ph type="title"/>
          </p:nvPr>
        </p:nvSpPr>
        <p:spPr>
          <a:xfrm>
            <a:off x="1155850" y="3364800"/>
            <a:ext cx="5163600" cy="38292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4800"/>
              <a:buFont typeface="Inter ExtraBold"/>
              <a:buNone/>
              <a:defRPr sz="4800">
                <a:solidFill>
                  <a:srgbClr val="FFFFFF"/>
                </a:solidFill>
                <a:latin typeface="Inter ExtraBold"/>
                <a:ea typeface="Inter ExtraBold"/>
                <a:cs typeface="Inter ExtraBold"/>
                <a:sym typeface="Inter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389" name="Google Shape;389;p89"/>
          <p:cNvSpPr txBox="1">
            <a:spLocks noGrp="1"/>
          </p:cNvSpPr>
          <p:nvPr>
            <p:ph type="subTitle" idx="1"/>
          </p:nvPr>
        </p:nvSpPr>
        <p:spPr>
          <a:xfrm>
            <a:off x="10891497" y="1590900"/>
            <a:ext cx="6054000" cy="483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
        <p:nvSpPr>
          <p:cNvPr id="390" name="Google Shape;390;p89"/>
          <p:cNvSpPr txBox="1">
            <a:spLocks noGrp="1"/>
          </p:cNvSpPr>
          <p:nvPr>
            <p:ph type="subTitle" idx="2"/>
          </p:nvPr>
        </p:nvSpPr>
        <p:spPr>
          <a:xfrm>
            <a:off x="10891500" y="2074500"/>
            <a:ext cx="6054000" cy="1576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1pPr>
            <a:lvl2pPr lvl="1" rtl="0">
              <a:lnSpc>
                <a:spcPct val="115000"/>
              </a:lnSpc>
              <a:spcBef>
                <a:spcPts val="1600"/>
              </a:spcBef>
              <a:spcAft>
                <a:spcPts val="0"/>
              </a:spcAft>
              <a:buClr>
                <a:schemeClr val="dk1"/>
              </a:buClr>
              <a:buSzPts val="3600"/>
              <a:buNone/>
              <a:defRPr>
                <a:solidFill>
                  <a:schemeClr val="dk1"/>
                </a:solidFill>
              </a:defRPr>
            </a:lvl2pPr>
            <a:lvl3pPr lvl="2" rtl="0">
              <a:lnSpc>
                <a:spcPct val="115000"/>
              </a:lnSpc>
              <a:spcBef>
                <a:spcPts val="1600"/>
              </a:spcBef>
              <a:spcAft>
                <a:spcPts val="0"/>
              </a:spcAft>
              <a:buClr>
                <a:schemeClr val="dk1"/>
              </a:buClr>
              <a:buSzPts val="3600"/>
              <a:buNone/>
              <a:defRPr>
                <a:solidFill>
                  <a:schemeClr val="dk1"/>
                </a:solidFill>
              </a:defRPr>
            </a:lvl3pPr>
            <a:lvl4pPr lvl="3" rtl="0">
              <a:lnSpc>
                <a:spcPct val="115000"/>
              </a:lnSpc>
              <a:spcBef>
                <a:spcPts val="1600"/>
              </a:spcBef>
              <a:spcAft>
                <a:spcPts val="0"/>
              </a:spcAft>
              <a:buClr>
                <a:schemeClr val="dk1"/>
              </a:buClr>
              <a:buSzPts val="3600"/>
              <a:buNone/>
              <a:defRPr>
                <a:solidFill>
                  <a:schemeClr val="dk1"/>
                </a:solidFill>
              </a:defRPr>
            </a:lvl4pPr>
            <a:lvl5pPr lvl="4" rtl="0">
              <a:lnSpc>
                <a:spcPct val="115000"/>
              </a:lnSpc>
              <a:spcBef>
                <a:spcPts val="1600"/>
              </a:spcBef>
              <a:spcAft>
                <a:spcPts val="0"/>
              </a:spcAft>
              <a:buClr>
                <a:schemeClr val="dk1"/>
              </a:buClr>
              <a:buSzPts val="3600"/>
              <a:buNone/>
              <a:defRPr>
                <a:solidFill>
                  <a:schemeClr val="dk1"/>
                </a:solidFill>
              </a:defRPr>
            </a:lvl5pPr>
            <a:lvl6pPr lvl="5" rtl="0">
              <a:lnSpc>
                <a:spcPct val="115000"/>
              </a:lnSpc>
              <a:spcBef>
                <a:spcPts val="1600"/>
              </a:spcBef>
              <a:spcAft>
                <a:spcPts val="0"/>
              </a:spcAft>
              <a:buClr>
                <a:schemeClr val="dk1"/>
              </a:buClr>
              <a:buSzPts val="3600"/>
              <a:buNone/>
              <a:defRPr>
                <a:solidFill>
                  <a:schemeClr val="dk1"/>
                </a:solidFill>
              </a:defRPr>
            </a:lvl6pPr>
            <a:lvl7pPr lvl="6" rtl="0">
              <a:lnSpc>
                <a:spcPct val="115000"/>
              </a:lnSpc>
              <a:spcBef>
                <a:spcPts val="1600"/>
              </a:spcBef>
              <a:spcAft>
                <a:spcPts val="0"/>
              </a:spcAft>
              <a:buClr>
                <a:schemeClr val="dk1"/>
              </a:buClr>
              <a:buSzPts val="3600"/>
              <a:buNone/>
              <a:defRPr>
                <a:solidFill>
                  <a:schemeClr val="dk1"/>
                </a:solidFill>
              </a:defRPr>
            </a:lvl7pPr>
            <a:lvl8pPr lvl="7" rtl="0">
              <a:lnSpc>
                <a:spcPct val="115000"/>
              </a:lnSpc>
              <a:spcBef>
                <a:spcPts val="1600"/>
              </a:spcBef>
              <a:spcAft>
                <a:spcPts val="0"/>
              </a:spcAft>
              <a:buClr>
                <a:schemeClr val="dk1"/>
              </a:buClr>
              <a:buSzPts val="3600"/>
              <a:buNone/>
              <a:defRPr>
                <a:solidFill>
                  <a:schemeClr val="dk1"/>
                </a:solidFill>
              </a:defRPr>
            </a:lvl8pPr>
            <a:lvl9pPr lvl="8" rtl="0">
              <a:lnSpc>
                <a:spcPct val="115000"/>
              </a:lnSpc>
              <a:spcBef>
                <a:spcPts val="1600"/>
              </a:spcBef>
              <a:spcAft>
                <a:spcPts val="1600"/>
              </a:spcAft>
              <a:buClr>
                <a:schemeClr val="dk1"/>
              </a:buClr>
              <a:buSzPts val="3600"/>
              <a:buNone/>
              <a:defRPr>
                <a:solidFill>
                  <a:schemeClr val="dk1"/>
                </a:solidFill>
              </a:defRPr>
            </a:lvl9pPr>
          </a:lstStyle>
          <a:p>
            <a:endParaRPr/>
          </a:p>
        </p:txBody>
      </p:sp>
      <p:sp>
        <p:nvSpPr>
          <p:cNvPr id="391" name="Google Shape;391;p89"/>
          <p:cNvSpPr txBox="1">
            <a:spLocks noGrp="1"/>
          </p:cNvSpPr>
          <p:nvPr>
            <p:ph type="subTitle" idx="3"/>
          </p:nvPr>
        </p:nvSpPr>
        <p:spPr>
          <a:xfrm>
            <a:off x="10891497" y="4113600"/>
            <a:ext cx="6054000" cy="483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
        <p:nvSpPr>
          <p:cNvPr id="392" name="Google Shape;392;p89"/>
          <p:cNvSpPr txBox="1">
            <a:spLocks noGrp="1"/>
          </p:cNvSpPr>
          <p:nvPr>
            <p:ph type="subTitle" idx="4"/>
          </p:nvPr>
        </p:nvSpPr>
        <p:spPr>
          <a:xfrm>
            <a:off x="10891500" y="4597200"/>
            <a:ext cx="6054000" cy="1576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1pPr>
            <a:lvl2pPr lvl="1" rtl="0">
              <a:lnSpc>
                <a:spcPct val="115000"/>
              </a:lnSpc>
              <a:spcBef>
                <a:spcPts val="1600"/>
              </a:spcBef>
              <a:spcAft>
                <a:spcPts val="0"/>
              </a:spcAft>
              <a:buClr>
                <a:schemeClr val="dk1"/>
              </a:buClr>
              <a:buSzPts val="3600"/>
              <a:buNone/>
              <a:defRPr>
                <a:solidFill>
                  <a:schemeClr val="dk1"/>
                </a:solidFill>
              </a:defRPr>
            </a:lvl2pPr>
            <a:lvl3pPr lvl="2" rtl="0">
              <a:lnSpc>
                <a:spcPct val="115000"/>
              </a:lnSpc>
              <a:spcBef>
                <a:spcPts val="1600"/>
              </a:spcBef>
              <a:spcAft>
                <a:spcPts val="0"/>
              </a:spcAft>
              <a:buClr>
                <a:schemeClr val="dk1"/>
              </a:buClr>
              <a:buSzPts val="3600"/>
              <a:buNone/>
              <a:defRPr>
                <a:solidFill>
                  <a:schemeClr val="dk1"/>
                </a:solidFill>
              </a:defRPr>
            </a:lvl3pPr>
            <a:lvl4pPr lvl="3" rtl="0">
              <a:lnSpc>
                <a:spcPct val="115000"/>
              </a:lnSpc>
              <a:spcBef>
                <a:spcPts val="1600"/>
              </a:spcBef>
              <a:spcAft>
                <a:spcPts val="0"/>
              </a:spcAft>
              <a:buClr>
                <a:schemeClr val="dk1"/>
              </a:buClr>
              <a:buSzPts val="3600"/>
              <a:buNone/>
              <a:defRPr>
                <a:solidFill>
                  <a:schemeClr val="dk1"/>
                </a:solidFill>
              </a:defRPr>
            </a:lvl4pPr>
            <a:lvl5pPr lvl="4" rtl="0">
              <a:lnSpc>
                <a:spcPct val="115000"/>
              </a:lnSpc>
              <a:spcBef>
                <a:spcPts val="1600"/>
              </a:spcBef>
              <a:spcAft>
                <a:spcPts val="0"/>
              </a:spcAft>
              <a:buClr>
                <a:schemeClr val="dk1"/>
              </a:buClr>
              <a:buSzPts val="3600"/>
              <a:buNone/>
              <a:defRPr>
                <a:solidFill>
                  <a:schemeClr val="dk1"/>
                </a:solidFill>
              </a:defRPr>
            </a:lvl5pPr>
            <a:lvl6pPr lvl="5" rtl="0">
              <a:lnSpc>
                <a:spcPct val="115000"/>
              </a:lnSpc>
              <a:spcBef>
                <a:spcPts val="1600"/>
              </a:spcBef>
              <a:spcAft>
                <a:spcPts val="0"/>
              </a:spcAft>
              <a:buClr>
                <a:schemeClr val="dk1"/>
              </a:buClr>
              <a:buSzPts val="3600"/>
              <a:buNone/>
              <a:defRPr>
                <a:solidFill>
                  <a:schemeClr val="dk1"/>
                </a:solidFill>
              </a:defRPr>
            </a:lvl6pPr>
            <a:lvl7pPr lvl="6" rtl="0">
              <a:lnSpc>
                <a:spcPct val="115000"/>
              </a:lnSpc>
              <a:spcBef>
                <a:spcPts val="1600"/>
              </a:spcBef>
              <a:spcAft>
                <a:spcPts val="0"/>
              </a:spcAft>
              <a:buClr>
                <a:schemeClr val="dk1"/>
              </a:buClr>
              <a:buSzPts val="3600"/>
              <a:buNone/>
              <a:defRPr>
                <a:solidFill>
                  <a:schemeClr val="dk1"/>
                </a:solidFill>
              </a:defRPr>
            </a:lvl7pPr>
            <a:lvl8pPr lvl="7" rtl="0">
              <a:lnSpc>
                <a:spcPct val="115000"/>
              </a:lnSpc>
              <a:spcBef>
                <a:spcPts val="1600"/>
              </a:spcBef>
              <a:spcAft>
                <a:spcPts val="0"/>
              </a:spcAft>
              <a:buClr>
                <a:schemeClr val="dk1"/>
              </a:buClr>
              <a:buSzPts val="3600"/>
              <a:buNone/>
              <a:defRPr>
                <a:solidFill>
                  <a:schemeClr val="dk1"/>
                </a:solidFill>
              </a:defRPr>
            </a:lvl8pPr>
            <a:lvl9pPr lvl="8" rtl="0">
              <a:lnSpc>
                <a:spcPct val="115000"/>
              </a:lnSpc>
              <a:spcBef>
                <a:spcPts val="1600"/>
              </a:spcBef>
              <a:spcAft>
                <a:spcPts val="1600"/>
              </a:spcAft>
              <a:buClr>
                <a:schemeClr val="dk1"/>
              </a:buClr>
              <a:buSzPts val="3600"/>
              <a:buNone/>
              <a:defRPr>
                <a:solidFill>
                  <a:schemeClr val="dk1"/>
                </a:solidFill>
              </a:defRPr>
            </a:lvl9pPr>
          </a:lstStyle>
          <a:p>
            <a:endParaRPr/>
          </a:p>
        </p:txBody>
      </p:sp>
      <p:sp>
        <p:nvSpPr>
          <p:cNvPr id="393" name="Google Shape;393;p89"/>
          <p:cNvSpPr txBox="1">
            <a:spLocks noGrp="1"/>
          </p:cNvSpPr>
          <p:nvPr>
            <p:ph type="subTitle" idx="5"/>
          </p:nvPr>
        </p:nvSpPr>
        <p:spPr>
          <a:xfrm>
            <a:off x="10891497" y="6636300"/>
            <a:ext cx="6054000" cy="483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400"/>
              <a:buFont typeface="Inter"/>
              <a:buNone/>
              <a:defRPr sz="2400" b="1">
                <a:solidFill>
                  <a:schemeClr val="dk1"/>
                </a:solidFill>
                <a:latin typeface="Inter"/>
                <a:ea typeface="Inter"/>
                <a:cs typeface="Inter"/>
                <a:sym typeface="Inter"/>
              </a:defRPr>
            </a:lvl1pPr>
            <a:lvl2pPr lvl="1" rtl="0">
              <a:lnSpc>
                <a:spcPct val="115000"/>
              </a:lnSpc>
              <a:spcBef>
                <a:spcPts val="1600"/>
              </a:spcBef>
              <a:spcAft>
                <a:spcPts val="0"/>
              </a:spcAft>
              <a:buSzPts val="3600"/>
              <a:buNone/>
              <a:defRPr/>
            </a:lvl2pPr>
            <a:lvl3pPr lvl="2" rtl="0">
              <a:lnSpc>
                <a:spcPct val="115000"/>
              </a:lnSpc>
              <a:spcBef>
                <a:spcPts val="1600"/>
              </a:spcBef>
              <a:spcAft>
                <a:spcPts val="0"/>
              </a:spcAft>
              <a:buSzPts val="3600"/>
              <a:buNone/>
              <a:defRPr/>
            </a:lvl3pPr>
            <a:lvl4pPr lvl="3" rtl="0">
              <a:lnSpc>
                <a:spcPct val="115000"/>
              </a:lnSpc>
              <a:spcBef>
                <a:spcPts val="1600"/>
              </a:spcBef>
              <a:spcAft>
                <a:spcPts val="0"/>
              </a:spcAft>
              <a:buSzPts val="3600"/>
              <a:buNone/>
              <a:defRPr/>
            </a:lvl4pPr>
            <a:lvl5pPr lvl="4" rtl="0">
              <a:lnSpc>
                <a:spcPct val="115000"/>
              </a:lnSpc>
              <a:spcBef>
                <a:spcPts val="1600"/>
              </a:spcBef>
              <a:spcAft>
                <a:spcPts val="0"/>
              </a:spcAft>
              <a:buSzPts val="3600"/>
              <a:buNone/>
              <a:defRPr/>
            </a:lvl5pPr>
            <a:lvl6pPr lvl="5" rtl="0">
              <a:lnSpc>
                <a:spcPct val="115000"/>
              </a:lnSpc>
              <a:spcBef>
                <a:spcPts val="1600"/>
              </a:spcBef>
              <a:spcAft>
                <a:spcPts val="0"/>
              </a:spcAft>
              <a:buSzPts val="3600"/>
              <a:buNone/>
              <a:defRPr/>
            </a:lvl6pPr>
            <a:lvl7pPr lvl="6" rtl="0">
              <a:lnSpc>
                <a:spcPct val="115000"/>
              </a:lnSpc>
              <a:spcBef>
                <a:spcPts val="1600"/>
              </a:spcBef>
              <a:spcAft>
                <a:spcPts val="0"/>
              </a:spcAft>
              <a:buSzPts val="3600"/>
              <a:buNone/>
              <a:defRPr/>
            </a:lvl7pPr>
            <a:lvl8pPr lvl="7" rtl="0">
              <a:lnSpc>
                <a:spcPct val="115000"/>
              </a:lnSpc>
              <a:spcBef>
                <a:spcPts val="1600"/>
              </a:spcBef>
              <a:spcAft>
                <a:spcPts val="0"/>
              </a:spcAft>
              <a:buSzPts val="3600"/>
              <a:buNone/>
              <a:defRPr/>
            </a:lvl8pPr>
            <a:lvl9pPr lvl="8" rtl="0">
              <a:lnSpc>
                <a:spcPct val="115000"/>
              </a:lnSpc>
              <a:spcBef>
                <a:spcPts val="1600"/>
              </a:spcBef>
              <a:spcAft>
                <a:spcPts val="1600"/>
              </a:spcAft>
              <a:buSzPts val="3600"/>
              <a:buNone/>
              <a:defRPr/>
            </a:lvl9pPr>
          </a:lstStyle>
          <a:p>
            <a:endParaRPr/>
          </a:p>
        </p:txBody>
      </p:sp>
      <p:sp>
        <p:nvSpPr>
          <p:cNvPr id="394" name="Google Shape;394;p89"/>
          <p:cNvSpPr txBox="1">
            <a:spLocks noGrp="1"/>
          </p:cNvSpPr>
          <p:nvPr>
            <p:ph type="subTitle" idx="6"/>
          </p:nvPr>
        </p:nvSpPr>
        <p:spPr>
          <a:xfrm>
            <a:off x="10891500" y="7119900"/>
            <a:ext cx="6054000" cy="1576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400"/>
              <a:buFont typeface="Inter"/>
              <a:buNone/>
              <a:defRPr sz="2400">
                <a:solidFill>
                  <a:schemeClr val="dk1"/>
                </a:solidFill>
                <a:latin typeface="Inter"/>
                <a:ea typeface="Inter"/>
                <a:cs typeface="Inter"/>
                <a:sym typeface="Inter"/>
              </a:defRPr>
            </a:lvl1pPr>
            <a:lvl2pPr lvl="1" rtl="0">
              <a:lnSpc>
                <a:spcPct val="115000"/>
              </a:lnSpc>
              <a:spcBef>
                <a:spcPts val="1600"/>
              </a:spcBef>
              <a:spcAft>
                <a:spcPts val="0"/>
              </a:spcAft>
              <a:buClr>
                <a:schemeClr val="dk1"/>
              </a:buClr>
              <a:buSzPts val="3600"/>
              <a:buNone/>
              <a:defRPr>
                <a:solidFill>
                  <a:schemeClr val="dk1"/>
                </a:solidFill>
              </a:defRPr>
            </a:lvl2pPr>
            <a:lvl3pPr lvl="2" rtl="0">
              <a:lnSpc>
                <a:spcPct val="115000"/>
              </a:lnSpc>
              <a:spcBef>
                <a:spcPts val="1600"/>
              </a:spcBef>
              <a:spcAft>
                <a:spcPts val="0"/>
              </a:spcAft>
              <a:buClr>
                <a:schemeClr val="dk1"/>
              </a:buClr>
              <a:buSzPts val="3600"/>
              <a:buNone/>
              <a:defRPr>
                <a:solidFill>
                  <a:schemeClr val="dk1"/>
                </a:solidFill>
              </a:defRPr>
            </a:lvl3pPr>
            <a:lvl4pPr lvl="3" rtl="0">
              <a:lnSpc>
                <a:spcPct val="115000"/>
              </a:lnSpc>
              <a:spcBef>
                <a:spcPts val="1600"/>
              </a:spcBef>
              <a:spcAft>
                <a:spcPts val="0"/>
              </a:spcAft>
              <a:buClr>
                <a:schemeClr val="dk1"/>
              </a:buClr>
              <a:buSzPts val="3600"/>
              <a:buNone/>
              <a:defRPr>
                <a:solidFill>
                  <a:schemeClr val="dk1"/>
                </a:solidFill>
              </a:defRPr>
            </a:lvl4pPr>
            <a:lvl5pPr lvl="4" rtl="0">
              <a:lnSpc>
                <a:spcPct val="115000"/>
              </a:lnSpc>
              <a:spcBef>
                <a:spcPts val="1600"/>
              </a:spcBef>
              <a:spcAft>
                <a:spcPts val="0"/>
              </a:spcAft>
              <a:buClr>
                <a:schemeClr val="dk1"/>
              </a:buClr>
              <a:buSzPts val="3600"/>
              <a:buNone/>
              <a:defRPr>
                <a:solidFill>
                  <a:schemeClr val="dk1"/>
                </a:solidFill>
              </a:defRPr>
            </a:lvl5pPr>
            <a:lvl6pPr lvl="5" rtl="0">
              <a:lnSpc>
                <a:spcPct val="115000"/>
              </a:lnSpc>
              <a:spcBef>
                <a:spcPts val="1600"/>
              </a:spcBef>
              <a:spcAft>
                <a:spcPts val="0"/>
              </a:spcAft>
              <a:buClr>
                <a:schemeClr val="dk1"/>
              </a:buClr>
              <a:buSzPts val="3600"/>
              <a:buNone/>
              <a:defRPr>
                <a:solidFill>
                  <a:schemeClr val="dk1"/>
                </a:solidFill>
              </a:defRPr>
            </a:lvl6pPr>
            <a:lvl7pPr lvl="6" rtl="0">
              <a:lnSpc>
                <a:spcPct val="115000"/>
              </a:lnSpc>
              <a:spcBef>
                <a:spcPts val="1600"/>
              </a:spcBef>
              <a:spcAft>
                <a:spcPts val="0"/>
              </a:spcAft>
              <a:buClr>
                <a:schemeClr val="dk1"/>
              </a:buClr>
              <a:buSzPts val="3600"/>
              <a:buNone/>
              <a:defRPr>
                <a:solidFill>
                  <a:schemeClr val="dk1"/>
                </a:solidFill>
              </a:defRPr>
            </a:lvl7pPr>
            <a:lvl8pPr lvl="7" rtl="0">
              <a:lnSpc>
                <a:spcPct val="115000"/>
              </a:lnSpc>
              <a:spcBef>
                <a:spcPts val="1600"/>
              </a:spcBef>
              <a:spcAft>
                <a:spcPts val="0"/>
              </a:spcAft>
              <a:buClr>
                <a:schemeClr val="dk1"/>
              </a:buClr>
              <a:buSzPts val="3600"/>
              <a:buNone/>
              <a:defRPr>
                <a:solidFill>
                  <a:schemeClr val="dk1"/>
                </a:solidFill>
              </a:defRPr>
            </a:lvl8pPr>
            <a:lvl9pPr lvl="8" rtl="0">
              <a:lnSpc>
                <a:spcPct val="115000"/>
              </a:lnSpc>
              <a:spcBef>
                <a:spcPts val="1600"/>
              </a:spcBef>
              <a:spcAft>
                <a:spcPts val="1600"/>
              </a:spcAft>
              <a:buClr>
                <a:schemeClr val="dk1"/>
              </a:buClr>
              <a:buSzPts val="3600"/>
              <a:buNone/>
              <a:defRPr>
                <a:solidFill>
                  <a:schemeClr val="dk1"/>
                </a:solidFill>
              </a:defRPr>
            </a:lvl9pPr>
          </a:lstStyle>
          <a:p>
            <a:endParaRPr/>
          </a:p>
        </p:txBody>
      </p:sp>
      <p:pic>
        <p:nvPicPr>
          <p:cNvPr id="395" name="Google Shape;395;p8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14">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ody slide - center aligned - two lines 1">
  <p:cSld name="Blank White_1_1_1_1_1_1_1_2_1_1_1_1_3">
    <p:spTree>
      <p:nvGrpSpPr>
        <p:cNvPr id="1" name="Shape 396"/>
        <p:cNvGrpSpPr/>
        <p:nvPr/>
      </p:nvGrpSpPr>
      <p:grpSpPr>
        <a:xfrm>
          <a:off x="0" y="0"/>
          <a:ext cx="0" cy="0"/>
          <a:chOff x="0" y="0"/>
          <a:chExt cx="0" cy="0"/>
        </a:xfrm>
      </p:grpSpPr>
      <p:sp>
        <p:nvSpPr>
          <p:cNvPr id="397" name="Google Shape;397;p90"/>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398" name="Google Shape;398;p90"/>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399" name="Google Shape;399;p9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1371600" y="1014264"/>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pic>
        <p:nvPicPr>
          <p:cNvPr id="57" name="Google Shape;57;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864">
          <p15:clr>
            <a:srgbClr val="FA7B17"/>
          </p15:clr>
        </p15:guide>
        <p15:guide id="2" orient="horz" pos="1043">
          <p15:clr>
            <a:srgbClr val="FA7B17"/>
          </p15:clr>
        </p15:guide>
        <p15:guide id="3" orient="horz" pos="1913">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ody slide - center aligned - single line">
  <p:cSld name="Blank White_1_1_1_1_1_1_1_2_1_1_1">
    <p:spTree>
      <p:nvGrpSpPr>
        <p:cNvPr id="1" name="Shape 400"/>
        <p:cNvGrpSpPr/>
        <p:nvPr/>
      </p:nvGrpSpPr>
      <p:grpSpPr>
        <a:xfrm>
          <a:off x="0" y="0"/>
          <a:ext cx="0" cy="0"/>
          <a:chOff x="0" y="0"/>
          <a:chExt cx="0" cy="0"/>
        </a:xfrm>
      </p:grpSpPr>
      <p:sp>
        <p:nvSpPr>
          <p:cNvPr id="401" name="Google Shape;401;p91"/>
          <p:cNvSpPr txBox="1">
            <a:spLocks noGrp="1"/>
          </p:cNvSpPr>
          <p:nvPr>
            <p:ph type="title"/>
          </p:nvPr>
        </p:nvSpPr>
        <p:spPr>
          <a:xfrm>
            <a:off x="1143000" y="951909"/>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402" name="Google Shape;402;p91"/>
          <p:cNvSpPr txBox="1">
            <a:spLocks noGrp="1"/>
          </p:cNvSpPr>
          <p:nvPr>
            <p:ph type="subTitle" idx="1"/>
          </p:nvPr>
        </p:nvSpPr>
        <p:spPr>
          <a:xfrm>
            <a:off x="2804100" y="1834436"/>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403" name="Google Shape;403;p9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500">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ody slide - center aligned - two lines 1 1">
  <p:cSld name="Blank White_1_1_1_1_1_1_1_2_1_1_1_1_4">
    <p:spTree>
      <p:nvGrpSpPr>
        <p:cNvPr id="1" name="Shape 404"/>
        <p:cNvGrpSpPr/>
        <p:nvPr/>
      </p:nvGrpSpPr>
      <p:grpSpPr>
        <a:xfrm>
          <a:off x="0" y="0"/>
          <a:ext cx="0" cy="0"/>
          <a:chOff x="0" y="0"/>
          <a:chExt cx="0" cy="0"/>
        </a:xfrm>
      </p:grpSpPr>
      <p:sp>
        <p:nvSpPr>
          <p:cNvPr id="405" name="Google Shape;405;p92"/>
          <p:cNvSpPr txBox="1">
            <a:spLocks noGrp="1"/>
          </p:cNvSpPr>
          <p:nvPr>
            <p:ph type="title"/>
          </p:nvPr>
        </p:nvSpPr>
        <p:spPr>
          <a:xfrm>
            <a:off x="1143000" y="947497"/>
            <a:ext cx="15706200" cy="1620600"/>
          </a:xfrm>
          <a:prstGeom prst="rect">
            <a:avLst/>
          </a:prstGeom>
        </p:spPr>
        <p:txBody>
          <a:bodyPr spcFirstLastPara="1" wrap="square" lIns="0" tIns="0" rIns="0" bIns="0" anchor="t" anchorCtr="0">
            <a:noAutofit/>
          </a:bodyPr>
          <a:lstStyle>
            <a:lvl1pPr lvl="0" algn="ctr"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406" name="Google Shape;406;p92"/>
          <p:cNvSpPr txBox="1">
            <a:spLocks noGrp="1"/>
          </p:cNvSpPr>
          <p:nvPr>
            <p:ph type="subTitle" idx="1"/>
          </p:nvPr>
        </p:nvSpPr>
        <p:spPr>
          <a:xfrm>
            <a:off x="2804100" y="2568113"/>
            <a:ext cx="12384000" cy="7242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pic>
        <p:nvPicPr>
          <p:cNvPr id="407" name="Google Shape;407;p9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2250"/>
            <a:ext cx="1406887" cy="483699"/>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sp>
        <p:nvSpPr>
          <p:cNvPr id="409" name="Google Shape;409;p93"/>
          <p:cNvSpPr txBox="1">
            <a:spLocks noGrp="1"/>
          </p:cNvSpPr>
          <p:nvPr>
            <p:ph type="title"/>
          </p:nvPr>
        </p:nvSpPr>
        <p:spPr>
          <a:xfrm>
            <a:off x="1420550" y="1073300"/>
            <a:ext cx="15447000" cy="962400"/>
          </a:xfrm>
          <a:prstGeom prst="rect">
            <a:avLst/>
          </a:prstGeom>
        </p:spPr>
        <p:txBody>
          <a:bodyPr spcFirstLastPara="1" wrap="square" lIns="182850" tIns="182850" rIns="182850" bIns="182850" anchor="ctr" anchorCtr="0">
            <a:noAutofit/>
          </a:bodyPr>
          <a:lstStyle>
            <a:lvl1pPr lvl="0" rtl="0">
              <a:spcBef>
                <a:spcPts val="0"/>
              </a:spcBef>
              <a:spcAft>
                <a:spcPts val="0"/>
              </a:spcAft>
              <a:buSzPts val="60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ody slide - left aligned, two-lines 2">
  <p:cSld name="Blank White_1_1_1_1_1_1_1_2_1_1_5">
    <p:spTree>
      <p:nvGrpSpPr>
        <p:cNvPr id="1" name="Shape 410"/>
        <p:cNvGrpSpPr/>
        <p:nvPr/>
      </p:nvGrpSpPr>
      <p:grpSpPr>
        <a:xfrm>
          <a:off x="0" y="0"/>
          <a:ext cx="0" cy="0"/>
          <a:chOff x="0" y="0"/>
          <a:chExt cx="0" cy="0"/>
        </a:xfrm>
      </p:grpSpPr>
      <p:sp>
        <p:nvSpPr>
          <p:cNvPr id="411" name="Google Shape;411;p94"/>
          <p:cNvSpPr txBox="1">
            <a:spLocks noGrp="1"/>
          </p:cNvSpPr>
          <p:nvPr>
            <p:ph type="title"/>
          </p:nvPr>
        </p:nvSpPr>
        <p:spPr>
          <a:xfrm>
            <a:off x="1143000" y="951909"/>
            <a:ext cx="14473800" cy="1620600"/>
          </a:xfrm>
          <a:prstGeom prst="rect">
            <a:avLst/>
          </a:prstGeom>
        </p:spPr>
        <p:txBody>
          <a:bodyPr spcFirstLastPara="1" wrap="square" lIns="0" tIns="0" rIns="0" bIns="0" anchor="t" anchorCtr="0">
            <a:noAutofit/>
          </a:bodyPr>
          <a:lstStyle>
            <a:lvl1pPr lvl="0" rtl="0">
              <a:spcBef>
                <a:spcPts val="0"/>
              </a:spcBef>
              <a:spcAft>
                <a:spcPts val="0"/>
              </a:spcAft>
              <a:buSzPts val="4800"/>
              <a:buFont typeface="Inter ExtraBold"/>
              <a:buNone/>
              <a:defRPr sz="4800">
                <a:latin typeface="Inter ExtraBold"/>
                <a:ea typeface="Inter ExtraBold"/>
                <a:cs typeface="Inter ExtraBold"/>
                <a:sym typeface="Inter ExtraBold"/>
              </a:defRPr>
            </a:lvl1pPr>
            <a:lvl2pPr lvl="1" rtl="0">
              <a:spcBef>
                <a:spcPts val="0"/>
              </a:spcBef>
              <a:spcAft>
                <a:spcPts val="0"/>
              </a:spcAft>
              <a:buSzPts val="5600"/>
              <a:buFont typeface="Inter"/>
              <a:buNone/>
              <a:defRPr>
                <a:latin typeface="Inter"/>
                <a:ea typeface="Inter"/>
                <a:cs typeface="Inter"/>
                <a:sym typeface="Inter"/>
              </a:defRPr>
            </a:lvl2pPr>
            <a:lvl3pPr lvl="2" rtl="0">
              <a:spcBef>
                <a:spcPts val="0"/>
              </a:spcBef>
              <a:spcAft>
                <a:spcPts val="0"/>
              </a:spcAft>
              <a:buSzPts val="5600"/>
              <a:buFont typeface="Inter"/>
              <a:buNone/>
              <a:defRPr>
                <a:latin typeface="Inter"/>
                <a:ea typeface="Inter"/>
                <a:cs typeface="Inter"/>
                <a:sym typeface="Inter"/>
              </a:defRPr>
            </a:lvl3pPr>
            <a:lvl4pPr lvl="3" rtl="0">
              <a:spcBef>
                <a:spcPts val="0"/>
              </a:spcBef>
              <a:spcAft>
                <a:spcPts val="0"/>
              </a:spcAft>
              <a:buSzPts val="5600"/>
              <a:buFont typeface="Inter"/>
              <a:buNone/>
              <a:defRPr>
                <a:latin typeface="Inter"/>
                <a:ea typeface="Inter"/>
                <a:cs typeface="Inter"/>
                <a:sym typeface="Inter"/>
              </a:defRPr>
            </a:lvl4pPr>
            <a:lvl5pPr lvl="4" rtl="0">
              <a:spcBef>
                <a:spcPts val="0"/>
              </a:spcBef>
              <a:spcAft>
                <a:spcPts val="0"/>
              </a:spcAft>
              <a:buSzPts val="5600"/>
              <a:buFont typeface="Inter"/>
              <a:buNone/>
              <a:defRPr>
                <a:latin typeface="Inter"/>
                <a:ea typeface="Inter"/>
                <a:cs typeface="Inter"/>
                <a:sym typeface="Inter"/>
              </a:defRPr>
            </a:lvl5pPr>
            <a:lvl6pPr lvl="5" rtl="0">
              <a:spcBef>
                <a:spcPts val="0"/>
              </a:spcBef>
              <a:spcAft>
                <a:spcPts val="0"/>
              </a:spcAft>
              <a:buSzPts val="5600"/>
              <a:buFont typeface="Inter"/>
              <a:buNone/>
              <a:defRPr>
                <a:latin typeface="Inter"/>
                <a:ea typeface="Inter"/>
                <a:cs typeface="Inter"/>
                <a:sym typeface="Inter"/>
              </a:defRPr>
            </a:lvl6pPr>
            <a:lvl7pPr lvl="6" rtl="0">
              <a:spcBef>
                <a:spcPts val="0"/>
              </a:spcBef>
              <a:spcAft>
                <a:spcPts val="0"/>
              </a:spcAft>
              <a:buSzPts val="5600"/>
              <a:buFont typeface="Inter"/>
              <a:buNone/>
              <a:defRPr>
                <a:latin typeface="Inter"/>
                <a:ea typeface="Inter"/>
                <a:cs typeface="Inter"/>
                <a:sym typeface="Inter"/>
              </a:defRPr>
            </a:lvl7pPr>
            <a:lvl8pPr lvl="7" rtl="0">
              <a:spcBef>
                <a:spcPts val="0"/>
              </a:spcBef>
              <a:spcAft>
                <a:spcPts val="0"/>
              </a:spcAft>
              <a:buSzPts val="5600"/>
              <a:buFont typeface="Inter"/>
              <a:buNone/>
              <a:defRPr>
                <a:latin typeface="Inter"/>
                <a:ea typeface="Inter"/>
                <a:cs typeface="Inter"/>
                <a:sym typeface="Inter"/>
              </a:defRPr>
            </a:lvl8pPr>
            <a:lvl9pPr lvl="8" rtl="0">
              <a:spcBef>
                <a:spcPts val="0"/>
              </a:spcBef>
              <a:spcAft>
                <a:spcPts val="0"/>
              </a:spcAft>
              <a:buSzPts val="5600"/>
              <a:buFont typeface="Inter"/>
              <a:buNone/>
              <a:defRPr>
                <a:latin typeface="Inter"/>
                <a:ea typeface="Inter"/>
                <a:cs typeface="Inter"/>
                <a:sym typeface="Inter"/>
              </a:defRPr>
            </a:lvl9pPr>
          </a:lstStyle>
          <a:p>
            <a:endParaRPr/>
          </a:p>
        </p:txBody>
      </p:sp>
      <p:sp>
        <p:nvSpPr>
          <p:cNvPr id="412" name="Google Shape;412;p94"/>
          <p:cNvSpPr txBox="1">
            <a:spLocks noGrp="1"/>
          </p:cNvSpPr>
          <p:nvPr>
            <p:ph type="subTitle" idx="1"/>
          </p:nvPr>
        </p:nvSpPr>
        <p:spPr>
          <a:xfrm>
            <a:off x="1143000" y="2572525"/>
            <a:ext cx="12384000" cy="724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600"/>
              <a:buFont typeface="Inter"/>
              <a:buNone/>
              <a:defRPr>
                <a:latin typeface="Inter"/>
                <a:ea typeface="Inter"/>
                <a:cs typeface="Inter"/>
                <a:sym typeface="Inter"/>
              </a:defRPr>
            </a:lvl1pPr>
            <a:lvl2pPr lvl="1"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2pPr>
            <a:lvl3pPr lvl="2"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3pPr>
            <a:lvl4pPr lvl="3"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4pPr>
            <a:lvl5pPr lvl="4"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5pPr>
            <a:lvl6pPr lvl="5"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6pPr>
            <a:lvl7pPr lvl="6"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7pPr>
            <a:lvl8pPr lvl="7" rtl="0">
              <a:lnSpc>
                <a:spcPct val="115000"/>
              </a:lnSpc>
              <a:spcBef>
                <a:spcPts val="1600"/>
              </a:spcBef>
              <a:spcAft>
                <a:spcPts val="0"/>
              </a:spcAft>
              <a:buClr>
                <a:schemeClr val="dk1"/>
              </a:buClr>
              <a:buSzPts val="3600"/>
              <a:buFont typeface="Inter"/>
              <a:buNone/>
              <a:defRPr>
                <a:solidFill>
                  <a:schemeClr val="dk1"/>
                </a:solidFill>
                <a:latin typeface="Inter"/>
                <a:ea typeface="Inter"/>
                <a:cs typeface="Inter"/>
                <a:sym typeface="Inter"/>
              </a:defRPr>
            </a:lvl8pPr>
            <a:lvl9pPr lvl="8" rtl="0">
              <a:lnSpc>
                <a:spcPct val="115000"/>
              </a:lnSpc>
              <a:spcBef>
                <a:spcPts val="1600"/>
              </a:spcBef>
              <a:spcAft>
                <a:spcPts val="1600"/>
              </a:spcAft>
              <a:buClr>
                <a:schemeClr val="dk1"/>
              </a:buClr>
              <a:buSzPts val="3600"/>
              <a:buFont typeface="Inter"/>
              <a:buNone/>
              <a:defRPr>
                <a:solidFill>
                  <a:schemeClr val="dk1"/>
                </a:solidFill>
                <a:latin typeface="Inter"/>
                <a:ea typeface="Inter"/>
                <a:cs typeface="Inter"/>
                <a:sym typeface="Inter"/>
              </a:defRPr>
            </a:lvl9pPr>
          </a:lstStyle>
          <a:p>
            <a:endParaRPr/>
          </a:p>
        </p:txBody>
      </p:sp>
      <p:sp>
        <p:nvSpPr>
          <p:cNvPr id="413" name="Google Shape;413;p94"/>
          <p:cNvSpPr txBox="1">
            <a:spLocks noGrp="1"/>
          </p:cNvSpPr>
          <p:nvPr>
            <p:ph type="body" idx="2"/>
          </p:nvPr>
        </p:nvSpPr>
        <p:spPr>
          <a:xfrm>
            <a:off x="1143000" y="3296859"/>
            <a:ext cx="9356400" cy="5793600"/>
          </a:xfrm>
          <a:prstGeom prst="rect">
            <a:avLst/>
          </a:prstGeom>
        </p:spPr>
        <p:txBody>
          <a:bodyPr spcFirstLastPara="1" wrap="square" lIns="0" tIns="0" rIns="0" bIns="0" anchor="t" anchorCtr="0">
            <a:noAutofit/>
          </a:bodyPr>
          <a:lstStyle>
            <a:lvl1pPr marL="457200" lvl="0" indent="-431800" rtl="0">
              <a:lnSpc>
                <a:spcPct val="115000"/>
              </a:lnSpc>
              <a:spcBef>
                <a:spcPts val="0"/>
              </a:spcBef>
              <a:spcAft>
                <a:spcPts val="0"/>
              </a:spcAft>
              <a:buSzPts val="3200"/>
              <a:buFont typeface="Inter"/>
              <a:buChar char="●"/>
              <a:defRPr>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ᐨ"/>
              <a:defRPr>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ᐨ"/>
              <a:defRPr>
                <a:solidFill>
                  <a:schemeClr val="dk1"/>
                </a:solidFill>
                <a:latin typeface="Inter"/>
                <a:ea typeface="Inter"/>
                <a:cs typeface="Inter"/>
                <a:sym typeface="Inter"/>
              </a:defRPr>
            </a:lvl9pPr>
          </a:lstStyle>
          <a:p>
            <a:endParaRPr/>
          </a:p>
        </p:txBody>
      </p:sp>
      <p:pic>
        <p:nvPicPr>
          <p:cNvPr id="414" name="Google Shape;414;p9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orient="horz" pos="964">
          <p15:clr>
            <a:srgbClr val="FA7B17"/>
          </p15:clr>
        </p15:guide>
        <p15:guide id="3" orient="horz" pos="1955">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419"/>
        <p:cNvGrpSpPr/>
        <p:nvPr/>
      </p:nvGrpSpPr>
      <p:grpSpPr>
        <a:xfrm>
          <a:off x="0" y="0"/>
          <a:ext cx="0" cy="0"/>
          <a:chOff x="0" y="0"/>
          <a:chExt cx="0" cy="0"/>
        </a:xfrm>
      </p:grpSpPr>
      <p:pic>
        <p:nvPicPr>
          <p:cNvPr id="420" name="Google Shape;420;p96"/>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1" y="22860"/>
            <a:ext cx="18288002" cy="10241280"/>
          </a:xfrm>
          <a:prstGeom prst="rect">
            <a:avLst/>
          </a:prstGeom>
          <a:noFill/>
          <a:ln>
            <a:noFill/>
          </a:ln>
        </p:spPr>
      </p:pic>
      <p:sp>
        <p:nvSpPr>
          <p:cNvPr id="421" name="Google Shape;421;p96"/>
          <p:cNvSpPr txBox="1">
            <a:spLocks noGrp="1"/>
          </p:cNvSpPr>
          <p:nvPr>
            <p:ph type="title"/>
          </p:nvPr>
        </p:nvSpPr>
        <p:spPr>
          <a:xfrm>
            <a:off x="1832089" y="4230050"/>
            <a:ext cx="10424100" cy="1839000"/>
          </a:xfrm>
          <a:prstGeom prst="rect">
            <a:avLst/>
          </a:prstGeom>
        </p:spPr>
        <p:txBody>
          <a:bodyPr spcFirstLastPara="1" wrap="square" lIns="0" tIns="0" rIns="0" bIns="0" anchor="t" anchorCtr="0">
            <a:spAutoFit/>
          </a:bodyPr>
          <a:lstStyle>
            <a:lvl1pPr lvl="0" rtl="0">
              <a:spcBef>
                <a:spcPts val="0"/>
              </a:spcBef>
              <a:spcAft>
                <a:spcPts val="0"/>
              </a:spcAft>
              <a:buClr>
                <a:srgbClr val="FFFFFF"/>
              </a:buClr>
              <a:buSzPts val="6800"/>
              <a:buNone/>
              <a:defRPr sz="6800">
                <a:solidFill>
                  <a:srgbClr val="FFFFFF"/>
                </a:solidFill>
              </a:defRPr>
            </a:lvl1pPr>
            <a:lvl2pPr lvl="1" rtl="0">
              <a:spcBef>
                <a:spcPts val="1200"/>
              </a:spcBef>
              <a:spcAft>
                <a:spcPts val="0"/>
              </a:spcAft>
              <a:buSzPts val="6800"/>
              <a:buNone/>
              <a:defRPr sz="6800"/>
            </a:lvl2pPr>
            <a:lvl3pPr lvl="2" rtl="0">
              <a:spcBef>
                <a:spcPts val="0"/>
              </a:spcBef>
              <a:spcAft>
                <a:spcPts val="0"/>
              </a:spcAft>
              <a:buSzPts val="6800"/>
              <a:buNone/>
              <a:defRPr sz="6800"/>
            </a:lvl3pPr>
            <a:lvl4pPr lvl="3" rtl="0">
              <a:spcBef>
                <a:spcPts val="0"/>
              </a:spcBef>
              <a:spcAft>
                <a:spcPts val="0"/>
              </a:spcAft>
              <a:buSzPts val="6800"/>
              <a:buNone/>
              <a:defRPr sz="6800"/>
            </a:lvl4pPr>
            <a:lvl5pPr lvl="4" rtl="0">
              <a:spcBef>
                <a:spcPts val="0"/>
              </a:spcBef>
              <a:spcAft>
                <a:spcPts val="0"/>
              </a:spcAft>
              <a:buSzPts val="6800"/>
              <a:buNone/>
              <a:defRPr sz="6800"/>
            </a:lvl5pPr>
            <a:lvl6pPr lvl="5" rtl="0">
              <a:spcBef>
                <a:spcPts val="0"/>
              </a:spcBef>
              <a:spcAft>
                <a:spcPts val="0"/>
              </a:spcAft>
              <a:buSzPts val="6800"/>
              <a:buNone/>
              <a:defRPr sz="6800"/>
            </a:lvl6pPr>
            <a:lvl7pPr lvl="6" rtl="0">
              <a:spcBef>
                <a:spcPts val="0"/>
              </a:spcBef>
              <a:spcAft>
                <a:spcPts val="0"/>
              </a:spcAft>
              <a:buSzPts val="6800"/>
              <a:buNone/>
              <a:defRPr sz="6800"/>
            </a:lvl7pPr>
            <a:lvl8pPr lvl="7" rtl="0">
              <a:spcBef>
                <a:spcPts val="0"/>
              </a:spcBef>
              <a:spcAft>
                <a:spcPts val="0"/>
              </a:spcAft>
              <a:buSzPts val="6800"/>
              <a:buNone/>
              <a:defRPr sz="6800"/>
            </a:lvl8pPr>
            <a:lvl9pPr lvl="8" rtl="0">
              <a:spcBef>
                <a:spcPts val="0"/>
              </a:spcBef>
              <a:spcAft>
                <a:spcPts val="0"/>
              </a:spcAft>
              <a:buSzPts val="6800"/>
              <a:buNone/>
              <a:defRPr sz="6800"/>
            </a:lvl9pPr>
          </a:lstStyle>
          <a:p>
            <a:endParaRPr/>
          </a:p>
        </p:txBody>
      </p:sp>
      <p:sp>
        <p:nvSpPr>
          <p:cNvPr id="422" name="Google Shape;422;p96"/>
          <p:cNvSpPr txBox="1">
            <a:spLocks noGrp="1"/>
          </p:cNvSpPr>
          <p:nvPr>
            <p:ph type="subTitle" idx="1"/>
          </p:nvPr>
        </p:nvSpPr>
        <p:spPr>
          <a:xfrm>
            <a:off x="1832089" y="6721450"/>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sp>
        <p:nvSpPr>
          <p:cNvPr id="423" name="Google Shape;423;p96"/>
          <p:cNvSpPr txBox="1">
            <a:spLocks noGrp="1"/>
          </p:cNvSpPr>
          <p:nvPr>
            <p:ph type="subTitle" idx="2"/>
          </p:nvPr>
        </p:nvSpPr>
        <p:spPr>
          <a:xfrm>
            <a:off x="1832089" y="7616952"/>
            <a:ext cx="10424100" cy="85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3600"/>
              <a:buFont typeface="Inter"/>
              <a:buNone/>
              <a:defRPr>
                <a:solidFill>
                  <a:srgbClr val="FFFFFF"/>
                </a:solidFill>
                <a:latin typeface="Inter"/>
                <a:ea typeface="Inter"/>
                <a:cs typeface="Inter"/>
                <a:sym typeface="Inter"/>
              </a:defRPr>
            </a:lvl1pPr>
            <a:lvl2pPr lvl="1" rtl="0">
              <a:spcBef>
                <a:spcPts val="1600"/>
              </a:spcBef>
              <a:spcAft>
                <a:spcPts val="0"/>
              </a:spcAft>
              <a:buSzPts val="3600"/>
              <a:buNone/>
              <a:defRPr/>
            </a:lvl2pPr>
            <a:lvl3pPr lvl="2" rtl="0">
              <a:spcBef>
                <a:spcPts val="1600"/>
              </a:spcBef>
              <a:spcAft>
                <a:spcPts val="0"/>
              </a:spcAft>
              <a:buSzPts val="3600"/>
              <a:buNone/>
              <a:defRPr/>
            </a:lvl3pPr>
            <a:lvl4pPr lvl="3" rtl="0">
              <a:spcBef>
                <a:spcPts val="1600"/>
              </a:spcBef>
              <a:spcAft>
                <a:spcPts val="0"/>
              </a:spcAft>
              <a:buSzPts val="3600"/>
              <a:buNone/>
              <a:defRPr/>
            </a:lvl4pPr>
            <a:lvl5pPr lvl="4" rtl="0">
              <a:spcBef>
                <a:spcPts val="1600"/>
              </a:spcBef>
              <a:spcAft>
                <a:spcPts val="0"/>
              </a:spcAft>
              <a:buSzPts val="3600"/>
              <a:buNone/>
              <a:defRPr/>
            </a:lvl5pPr>
            <a:lvl6pPr lvl="5" rtl="0">
              <a:spcBef>
                <a:spcPts val="1600"/>
              </a:spcBef>
              <a:spcAft>
                <a:spcPts val="0"/>
              </a:spcAft>
              <a:buSzPts val="3600"/>
              <a:buNone/>
              <a:defRPr/>
            </a:lvl6pPr>
            <a:lvl7pPr lvl="6" rtl="0">
              <a:spcBef>
                <a:spcPts val="1600"/>
              </a:spcBef>
              <a:spcAft>
                <a:spcPts val="0"/>
              </a:spcAft>
              <a:buSzPts val="3600"/>
              <a:buNone/>
              <a:defRPr/>
            </a:lvl7pPr>
            <a:lvl8pPr lvl="7" rtl="0">
              <a:spcBef>
                <a:spcPts val="1600"/>
              </a:spcBef>
              <a:spcAft>
                <a:spcPts val="0"/>
              </a:spcAft>
              <a:buSzPts val="3600"/>
              <a:buNone/>
              <a:defRPr/>
            </a:lvl8pPr>
            <a:lvl9pPr lvl="8" rtl="0">
              <a:spcBef>
                <a:spcPts val="1600"/>
              </a:spcBef>
              <a:spcAft>
                <a:spcPts val="1600"/>
              </a:spcAft>
              <a:buSzPts val="3600"/>
              <a:buNone/>
              <a:defRPr/>
            </a:lvl9pPr>
          </a:lstStyle>
          <a:p>
            <a:endParaRPr/>
          </a:p>
        </p:txBody>
      </p:sp>
      <p:pic>
        <p:nvPicPr>
          <p:cNvPr id="424" name="Google Shape;424;p9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12226" y="2576229"/>
            <a:ext cx="2660904" cy="914400"/>
          </a:xfrm>
          <a:prstGeom prst="rect">
            <a:avLst/>
          </a:prstGeom>
          <a:noFill/>
          <a:ln>
            <a:noFill/>
          </a:ln>
        </p:spPr>
      </p:pic>
      <p:sp>
        <p:nvSpPr>
          <p:cNvPr id="425" name="Google Shape;425;p96"/>
          <p:cNvSpPr/>
          <p:nvPr/>
        </p:nvSpPr>
        <p:spPr>
          <a:xfrm>
            <a:off x="12256200" y="3472350"/>
            <a:ext cx="1725000" cy="141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a:t>
            </a:r>
            <a:endParaRPr/>
          </a:p>
        </p:txBody>
      </p:sp>
    </p:spTree>
  </p:cSld>
  <p:clrMapOvr>
    <a:masterClrMapping/>
  </p:clrMapOvr>
  <p:extLst>
    <p:ext uri="{DCECCB84-F9BA-43D5-87BE-67443E8EF086}">
      <p15:sldGuideLst xmlns:p15="http://schemas.microsoft.com/office/powerpoint/2012/main">
        <p15:guide id="1" pos="1154">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426"/>
        <p:cNvGrpSpPr/>
        <p:nvPr/>
      </p:nvGrpSpPr>
      <p:grpSpPr>
        <a:xfrm>
          <a:off x="0" y="0"/>
          <a:ext cx="0" cy="0"/>
          <a:chOff x="0" y="0"/>
          <a:chExt cx="0" cy="0"/>
        </a:xfrm>
      </p:grpSpPr>
      <p:sp>
        <p:nvSpPr>
          <p:cNvPr id="427" name="Google Shape;427;p97"/>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428" name="Google Shape;428;p97"/>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429" name="Google Shape;429;p97"/>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430" name="Google Shape;430;p9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idebar 1">
  <p:cSld name="CUSTOM_1_1">
    <p:spTree>
      <p:nvGrpSpPr>
        <p:cNvPr id="1" name="Shape 431"/>
        <p:cNvGrpSpPr/>
        <p:nvPr/>
      </p:nvGrpSpPr>
      <p:grpSpPr>
        <a:xfrm>
          <a:off x="0" y="0"/>
          <a:ext cx="0" cy="0"/>
          <a:chOff x="0" y="0"/>
          <a:chExt cx="0" cy="0"/>
        </a:xfrm>
      </p:grpSpPr>
      <p:sp>
        <p:nvSpPr>
          <p:cNvPr id="432" name="Google Shape;432;p98"/>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433" name="Google Shape;433;p98"/>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434" name="Google Shape;434;p98"/>
          <p:cNvSpPr txBox="1">
            <a:spLocks noGrp="1"/>
          </p:cNvSpPr>
          <p:nvPr>
            <p:ph type="title"/>
          </p:nvPr>
        </p:nvSpPr>
        <p:spPr>
          <a:xfrm>
            <a:off x="1142999" y="3228900"/>
            <a:ext cx="5128800" cy="3829200"/>
          </a:xfrm>
          <a:prstGeom prst="rect">
            <a:avLst/>
          </a:prstGeom>
        </p:spPr>
        <p:txBody>
          <a:bodyPr spcFirstLastPara="1" wrap="square" lIns="0" tIns="0" rIns="0" bIns="0" anchor="ctr" anchorCtr="0">
            <a:noAutofit/>
          </a:bodyPr>
          <a:lstStyle>
            <a:lvl1pPr lvl="0" rtl="0">
              <a:spcBef>
                <a:spcPts val="0"/>
              </a:spcBef>
              <a:spcAft>
                <a:spcPts val="0"/>
              </a:spcAft>
              <a:buClr>
                <a:srgbClr val="FFFFFF"/>
              </a:buClr>
              <a:buSzPts val="4600"/>
              <a:buNone/>
              <a:defRPr sz="4600">
                <a:solidFill>
                  <a:srgbClr val="FFFFFF"/>
                </a:solidFill>
              </a:defRPr>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pic>
        <p:nvPicPr>
          <p:cNvPr id="435" name="Google Shape;435;p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
        <p:nvSpPr>
          <p:cNvPr id="436" name="Google Shape;436;p98"/>
          <p:cNvSpPr/>
          <p:nvPr/>
        </p:nvSpPr>
        <p:spPr>
          <a:xfrm>
            <a:off x="3836600" y="8105075"/>
            <a:ext cx="3310500" cy="220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0913">
          <p15:clr>
            <a:srgbClr val="E46962"/>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437"/>
        <p:cNvGrpSpPr/>
        <p:nvPr/>
      </p:nvGrpSpPr>
      <p:grpSpPr>
        <a:xfrm>
          <a:off x="0" y="0"/>
          <a:ext cx="0" cy="0"/>
          <a:chOff x="0" y="0"/>
          <a:chExt cx="0" cy="0"/>
        </a:xfrm>
      </p:grpSpPr>
      <p:sp>
        <p:nvSpPr>
          <p:cNvPr id="438" name="Google Shape;438;p99"/>
          <p:cNvSpPr/>
          <p:nvPr/>
        </p:nvSpPr>
        <p:spPr>
          <a:xfrm>
            <a:off x="0" y="0"/>
            <a:ext cx="71472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439" name="Google Shape;439;p99"/>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440" name="Google Shape;440;p99"/>
          <p:cNvSpPr txBox="1">
            <a:spLocks noGrp="1"/>
          </p:cNvSpPr>
          <p:nvPr>
            <p:ph type="title"/>
          </p:nvPr>
        </p:nvSpPr>
        <p:spPr>
          <a:xfrm>
            <a:off x="988650" y="2318745"/>
            <a:ext cx="5163600" cy="10350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4600"/>
              <a:buNone/>
              <a:defRPr sz="4600">
                <a:solidFill>
                  <a:srgbClr val="FFFFFF"/>
                </a:solidFill>
              </a:defRPr>
            </a:lvl1pPr>
            <a:lvl2pPr lvl="1" rtl="0">
              <a:lnSpc>
                <a:spcPct val="115000"/>
              </a:lnSpc>
              <a:spcBef>
                <a:spcPts val="0"/>
              </a:spcBef>
              <a:spcAft>
                <a:spcPts val="0"/>
              </a:spcAft>
              <a:buSzPts val="5400"/>
              <a:buNone/>
              <a:defRPr sz="5400"/>
            </a:lvl2pPr>
            <a:lvl3pPr lvl="2" rtl="0">
              <a:lnSpc>
                <a:spcPct val="115000"/>
              </a:lnSpc>
              <a:spcBef>
                <a:spcPts val="0"/>
              </a:spcBef>
              <a:spcAft>
                <a:spcPts val="0"/>
              </a:spcAft>
              <a:buSzPts val="5400"/>
              <a:buNone/>
              <a:defRPr sz="5400"/>
            </a:lvl3pPr>
            <a:lvl4pPr lvl="3" rtl="0">
              <a:lnSpc>
                <a:spcPct val="115000"/>
              </a:lnSpc>
              <a:spcBef>
                <a:spcPts val="0"/>
              </a:spcBef>
              <a:spcAft>
                <a:spcPts val="0"/>
              </a:spcAft>
              <a:buSzPts val="5400"/>
              <a:buNone/>
              <a:defRPr sz="5400"/>
            </a:lvl4pPr>
            <a:lvl5pPr lvl="4" rtl="0">
              <a:lnSpc>
                <a:spcPct val="115000"/>
              </a:lnSpc>
              <a:spcBef>
                <a:spcPts val="0"/>
              </a:spcBef>
              <a:spcAft>
                <a:spcPts val="0"/>
              </a:spcAft>
              <a:buSzPts val="5400"/>
              <a:buNone/>
              <a:defRPr sz="5400"/>
            </a:lvl5pPr>
            <a:lvl6pPr lvl="5" rtl="0">
              <a:lnSpc>
                <a:spcPct val="115000"/>
              </a:lnSpc>
              <a:spcBef>
                <a:spcPts val="0"/>
              </a:spcBef>
              <a:spcAft>
                <a:spcPts val="0"/>
              </a:spcAft>
              <a:buSzPts val="5400"/>
              <a:buNone/>
              <a:defRPr sz="5400"/>
            </a:lvl6pPr>
            <a:lvl7pPr lvl="6" rtl="0">
              <a:lnSpc>
                <a:spcPct val="115000"/>
              </a:lnSpc>
              <a:spcBef>
                <a:spcPts val="0"/>
              </a:spcBef>
              <a:spcAft>
                <a:spcPts val="0"/>
              </a:spcAft>
              <a:buSzPts val="5400"/>
              <a:buNone/>
              <a:defRPr sz="5400"/>
            </a:lvl7pPr>
            <a:lvl8pPr lvl="7" rtl="0">
              <a:lnSpc>
                <a:spcPct val="115000"/>
              </a:lnSpc>
              <a:spcBef>
                <a:spcPts val="0"/>
              </a:spcBef>
              <a:spcAft>
                <a:spcPts val="0"/>
              </a:spcAft>
              <a:buSzPts val="5400"/>
              <a:buNone/>
              <a:defRPr sz="5400"/>
            </a:lvl8pPr>
            <a:lvl9pPr lvl="8" rtl="0">
              <a:lnSpc>
                <a:spcPct val="115000"/>
              </a:lnSpc>
              <a:spcBef>
                <a:spcPts val="0"/>
              </a:spcBef>
              <a:spcAft>
                <a:spcPts val="0"/>
              </a:spcAft>
              <a:buSzPts val="5400"/>
              <a:buNone/>
              <a:defRPr sz="5400"/>
            </a:lvl9pPr>
          </a:lstStyle>
          <a:p>
            <a:endParaRPr/>
          </a:p>
        </p:txBody>
      </p:sp>
      <p:sp>
        <p:nvSpPr>
          <p:cNvPr id="441" name="Google Shape;441;p99"/>
          <p:cNvSpPr txBox="1">
            <a:spLocks noGrp="1"/>
          </p:cNvSpPr>
          <p:nvPr>
            <p:ph type="subTitle" idx="1"/>
          </p:nvPr>
        </p:nvSpPr>
        <p:spPr>
          <a:xfrm>
            <a:off x="1076550" y="6934764"/>
            <a:ext cx="4987800" cy="103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
        <p:nvSpPr>
          <p:cNvPr id="442" name="Google Shape;442;p99"/>
          <p:cNvSpPr txBox="1">
            <a:spLocks noGrp="1"/>
          </p:cNvSpPr>
          <p:nvPr>
            <p:ph type="subTitle" idx="2"/>
          </p:nvPr>
        </p:nvSpPr>
        <p:spPr>
          <a:xfrm>
            <a:off x="8714383" y="1994305"/>
            <a:ext cx="8208600" cy="66330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1pPr>
            <a:lvl2pPr lvl="1" rtl="0">
              <a:lnSpc>
                <a:spcPct val="115000"/>
              </a:lnSpc>
              <a:spcBef>
                <a:spcPts val="1600"/>
              </a:spcBef>
              <a:spcAft>
                <a:spcPts val="0"/>
              </a:spcAft>
              <a:buSzPts val="2800"/>
              <a:buNone/>
              <a:defRPr sz="2800"/>
            </a:lvl2pPr>
            <a:lvl3pPr lvl="2" rtl="0">
              <a:lnSpc>
                <a:spcPct val="115000"/>
              </a:lnSpc>
              <a:spcBef>
                <a:spcPts val="1600"/>
              </a:spcBef>
              <a:spcAft>
                <a:spcPts val="0"/>
              </a:spcAft>
              <a:buSzPts val="2800"/>
              <a:buNone/>
              <a:defRPr sz="2800"/>
            </a:lvl3pPr>
            <a:lvl4pPr lvl="3" rtl="0">
              <a:lnSpc>
                <a:spcPct val="115000"/>
              </a:lnSpc>
              <a:spcBef>
                <a:spcPts val="1600"/>
              </a:spcBef>
              <a:spcAft>
                <a:spcPts val="0"/>
              </a:spcAft>
              <a:buSzPts val="2800"/>
              <a:buNone/>
              <a:defRPr sz="2800"/>
            </a:lvl4pPr>
            <a:lvl5pPr lvl="4" rtl="0">
              <a:lnSpc>
                <a:spcPct val="115000"/>
              </a:lnSpc>
              <a:spcBef>
                <a:spcPts val="1600"/>
              </a:spcBef>
              <a:spcAft>
                <a:spcPts val="0"/>
              </a:spcAft>
              <a:buSzPts val="2800"/>
              <a:buNone/>
              <a:defRPr sz="2800"/>
            </a:lvl5pPr>
            <a:lvl6pPr lvl="5" rtl="0">
              <a:lnSpc>
                <a:spcPct val="115000"/>
              </a:lnSpc>
              <a:spcBef>
                <a:spcPts val="1600"/>
              </a:spcBef>
              <a:spcAft>
                <a:spcPts val="0"/>
              </a:spcAft>
              <a:buSzPts val="2800"/>
              <a:buNone/>
              <a:defRPr sz="2800"/>
            </a:lvl6pPr>
            <a:lvl7pPr lvl="6" rtl="0">
              <a:lnSpc>
                <a:spcPct val="115000"/>
              </a:lnSpc>
              <a:spcBef>
                <a:spcPts val="1600"/>
              </a:spcBef>
              <a:spcAft>
                <a:spcPts val="0"/>
              </a:spcAft>
              <a:buSzPts val="2800"/>
              <a:buNone/>
              <a:defRPr sz="2800"/>
            </a:lvl7pPr>
            <a:lvl8pPr lvl="7" rtl="0">
              <a:lnSpc>
                <a:spcPct val="115000"/>
              </a:lnSpc>
              <a:spcBef>
                <a:spcPts val="1600"/>
              </a:spcBef>
              <a:spcAft>
                <a:spcPts val="0"/>
              </a:spcAft>
              <a:buSzPts val="2800"/>
              <a:buNone/>
              <a:defRPr sz="2800"/>
            </a:lvl8pPr>
            <a:lvl9pPr lvl="8" rtl="0">
              <a:lnSpc>
                <a:spcPct val="115000"/>
              </a:lnSpc>
              <a:spcBef>
                <a:spcPts val="1600"/>
              </a:spcBef>
              <a:spcAft>
                <a:spcPts val="1600"/>
              </a:spcAft>
              <a:buSzPts val="2800"/>
              <a:buNone/>
              <a:defRPr sz="2800"/>
            </a:lvl9pPr>
          </a:lstStyle>
          <a:p>
            <a:endParaRPr/>
          </a:p>
        </p:txBody>
      </p:sp>
      <p:pic>
        <p:nvPicPr>
          <p:cNvPr id="443" name="Google Shape;443;p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366600" y="9381508"/>
            <a:ext cx="1411250" cy="485192"/>
          </a:xfrm>
          <a:prstGeom prst="rect">
            <a:avLst/>
          </a:prstGeom>
          <a:noFill/>
          <a:ln>
            <a:noFill/>
          </a:ln>
        </p:spPr>
      </p:pic>
    </p:spTree>
  </p:cSld>
  <p:clrMapOvr>
    <a:masterClrMapping/>
  </p:clrMapOvr>
  <p:extLst>
    <p:ext uri="{DCECCB84-F9BA-43D5-87BE-67443E8EF086}">
      <p15:sldGuideLst xmlns:p15="http://schemas.microsoft.com/office/powerpoint/2012/main">
        <p15:guide id="1" pos="720">
          <p15:clr>
            <a:srgbClr val="E46962"/>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444"/>
        <p:cNvGrpSpPr/>
        <p:nvPr/>
      </p:nvGrpSpPr>
      <p:grpSpPr>
        <a:xfrm>
          <a:off x="0" y="0"/>
          <a:ext cx="0" cy="0"/>
          <a:chOff x="0" y="0"/>
          <a:chExt cx="0" cy="0"/>
        </a:xfrm>
      </p:grpSpPr>
      <p:pic>
        <p:nvPicPr>
          <p:cNvPr id="445" name="Google Shape;445;p100"/>
          <p:cNvPicPr preferRelativeResize="0"/>
          <p:nvPr/>
        </p:nvPicPr>
        <p:blipFill>
          <a:blip r:embed="rId2">
            <a:alphaModFix/>
          </a:blip>
          <a:stretch>
            <a:fillRect/>
          </a:stretch>
        </p:blipFill>
        <p:spPr>
          <a:xfrm>
            <a:off x="-1" y="-22860"/>
            <a:ext cx="18288002" cy="10332720"/>
          </a:xfrm>
          <a:prstGeom prst="rect">
            <a:avLst/>
          </a:prstGeom>
          <a:noFill/>
          <a:ln>
            <a:noFill/>
          </a:ln>
        </p:spPr>
      </p:pic>
      <p:sp>
        <p:nvSpPr>
          <p:cNvPr id="446" name="Google Shape;446;p100"/>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7" name="Google Shape;447;p100"/>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00000"/>
              </a:lnSpc>
              <a:spcBef>
                <a:spcPts val="1600"/>
              </a:spcBef>
              <a:spcAft>
                <a:spcPts val="0"/>
              </a:spcAft>
              <a:buSzPts val="2600"/>
              <a:buNone/>
              <a:defRPr sz="2600"/>
            </a:lvl2pPr>
            <a:lvl3pPr lvl="2" rtl="0">
              <a:lnSpc>
                <a:spcPct val="100000"/>
              </a:lnSpc>
              <a:spcBef>
                <a:spcPts val="1600"/>
              </a:spcBef>
              <a:spcAft>
                <a:spcPts val="0"/>
              </a:spcAft>
              <a:buSzPts val="2600"/>
              <a:buNone/>
              <a:defRPr sz="2600"/>
            </a:lvl3pPr>
            <a:lvl4pPr lvl="3" rtl="0">
              <a:lnSpc>
                <a:spcPct val="100000"/>
              </a:lnSpc>
              <a:spcBef>
                <a:spcPts val="1600"/>
              </a:spcBef>
              <a:spcAft>
                <a:spcPts val="0"/>
              </a:spcAft>
              <a:buSzPts val="2600"/>
              <a:buNone/>
              <a:defRPr sz="2600"/>
            </a:lvl4pPr>
            <a:lvl5pPr lvl="4" rtl="0">
              <a:lnSpc>
                <a:spcPct val="100000"/>
              </a:lnSpc>
              <a:spcBef>
                <a:spcPts val="1600"/>
              </a:spcBef>
              <a:spcAft>
                <a:spcPts val="0"/>
              </a:spcAft>
              <a:buSzPts val="2600"/>
              <a:buNone/>
              <a:defRPr sz="2600"/>
            </a:lvl5pPr>
            <a:lvl6pPr lvl="5" rtl="0">
              <a:lnSpc>
                <a:spcPct val="100000"/>
              </a:lnSpc>
              <a:spcBef>
                <a:spcPts val="1600"/>
              </a:spcBef>
              <a:spcAft>
                <a:spcPts val="0"/>
              </a:spcAft>
              <a:buSzPts val="2600"/>
              <a:buNone/>
              <a:defRPr sz="2600"/>
            </a:lvl6pPr>
            <a:lvl7pPr lvl="6" rtl="0">
              <a:lnSpc>
                <a:spcPct val="100000"/>
              </a:lnSpc>
              <a:spcBef>
                <a:spcPts val="1600"/>
              </a:spcBef>
              <a:spcAft>
                <a:spcPts val="0"/>
              </a:spcAft>
              <a:buSzPts val="2600"/>
              <a:buNone/>
              <a:defRPr sz="2600"/>
            </a:lvl7pPr>
            <a:lvl8pPr lvl="7" rtl="0">
              <a:lnSpc>
                <a:spcPct val="100000"/>
              </a:lnSpc>
              <a:spcBef>
                <a:spcPts val="1600"/>
              </a:spcBef>
              <a:spcAft>
                <a:spcPts val="0"/>
              </a:spcAft>
              <a:buSzPts val="2600"/>
              <a:buNone/>
              <a:defRPr sz="2600"/>
            </a:lvl8pPr>
            <a:lvl9pPr lvl="8" rtl="0">
              <a:lnSpc>
                <a:spcPct val="100000"/>
              </a:lnSpc>
              <a:spcBef>
                <a:spcPts val="1600"/>
              </a:spcBef>
              <a:spcAft>
                <a:spcPts val="1600"/>
              </a:spcAft>
              <a:buSzPts val="2600"/>
              <a:buNone/>
              <a:defRPr sz="2600"/>
            </a:lvl9pPr>
          </a:lstStyle>
          <a:p>
            <a:endParaRPr/>
          </a:p>
        </p:txBody>
      </p:sp>
      <p:pic>
        <p:nvPicPr>
          <p:cNvPr id="448" name="Google Shape;448;p10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449"/>
        <p:cNvGrpSpPr/>
        <p:nvPr/>
      </p:nvGrpSpPr>
      <p:grpSpPr>
        <a:xfrm>
          <a:off x="0" y="0"/>
          <a:ext cx="0" cy="0"/>
          <a:chOff x="0" y="0"/>
          <a:chExt cx="0" cy="0"/>
        </a:xfrm>
      </p:grpSpPr>
      <p:pic>
        <p:nvPicPr>
          <p:cNvPr id="450" name="Google Shape;450;p101"/>
          <p:cNvPicPr preferRelativeResize="0"/>
          <p:nvPr/>
        </p:nvPicPr>
        <p:blipFill>
          <a:blip r:embed="rId2">
            <a:alphaModFix/>
          </a:blip>
          <a:stretch>
            <a:fillRect/>
          </a:stretch>
        </p:blipFill>
        <p:spPr>
          <a:xfrm>
            <a:off x="-1" y="-22860"/>
            <a:ext cx="18288002" cy="10332720"/>
          </a:xfrm>
          <a:prstGeom prst="rect">
            <a:avLst/>
          </a:prstGeom>
          <a:noFill/>
          <a:ln>
            <a:noFill/>
          </a:ln>
        </p:spPr>
      </p:pic>
      <p:pic>
        <p:nvPicPr>
          <p:cNvPr id="451" name="Google Shape;451;p10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6367405" y="9382250"/>
            <a:ext cx="1406096" cy="483700"/>
          </a:xfrm>
          <a:prstGeom prst="rect">
            <a:avLst/>
          </a:prstGeom>
          <a:noFill/>
          <a:ln>
            <a:noFill/>
          </a:ln>
        </p:spPr>
      </p:pic>
      <p:sp>
        <p:nvSpPr>
          <p:cNvPr id="452" name="Google Shape;452;p101"/>
          <p:cNvSpPr txBox="1">
            <a:spLocks noGrp="1"/>
          </p:cNvSpPr>
          <p:nvPr>
            <p:ph type="title"/>
          </p:nvPr>
        </p:nvSpPr>
        <p:spPr>
          <a:xfrm>
            <a:off x="2514600" y="3848650"/>
            <a:ext cx="9692700" cy="17058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6000"/>
              <a:buNone/>
              <a:defRPr>
                <a:solidFill>
                  <a:srgbClr val="FFFFFF"/>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53" name="Google Shape;453;p101"/>
          <p:cNvSpPr txBox="1">
            <a:spLocks noGrp="1"/>
          </p:cNvSpPr>
          <p:nvPr>
            <p:ph type="subTitle" idx="1"/>
          </p:nvPr>
        </p:nvSpPr>
        <p:spPr>
          <a:xfrm>
            <a:off x="2514600" y="5651475"/>
            <a:ext cx="9692700" cy="10350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rgbClr val="FFFFFF"/>
              </a:buClr>
              <a:buSzPts val="2600"/>
              <a:buNone/>
              <a:defRPr sz="2600">
                <a:solidFill>
                  <a:srgbClr val="FFFFFF"/>
                </a:solidFill>
              </a:defRPr>
            </a:lvl1pPr>
            <a:lvl2pPr lvl="1" rtl="0">
              <a:lnSpc>
                <a:spcPct val="115000"/>
              </a:lnSpc>
              <a:spcBef>
                <a:spcPts val="1600"/>
              </a:spcBef>
              <a:spcAft>
                <a:spcPts val="0"/>
              </a:spcAft>
              <a:buSzPts val="2600"/>
              <a:buNone/>
              <a:defRPr sz="2600"/>
            </a:lvl2pPr>
            <a:lvl3pPr lvl="2" rtl="0">
              <a:lnSpc>
                <a:spcPct val="115000"/>
              </a:lnSpc>
              <a:spcBef>
                <a:spcPts val="1600"/>
              </a:spcBef>
              <a:spcAft>
                <a:spcPts val="0"/>
              </a:spcAft>
              <a:buSzPts val="2600"/>
              <a:buNone/>
              <a:defRPr sz="2600"/>
            </a:lvl3pPr>
            <a:lvl4pPr lvl="3" rtl="0">
              <a:lnSpc>
                <a:spcPct val="115000"/>
              </a:lnSpc>
              <a:spcBef>
                <a:spcPts val="1600"/>
              </a:spcBef>
              <a:spcAft>
                <a:spcPts val="0"/>
              </a:spcAft>
              <a:buSzPts val="2600"/>
              <a:buNone/>
              <a:defRPr sz="2600"/>
            </a:lvl4pPr>
            <a:lvl5pPr lvl="4" rtl="0">
              <a:lnSpc>
                <a:spcPct val="115000"/>
              </a:lnSpc>
              <a:spcBef>
                <a:spcPts val="1600"/>
              </a:spcBef>
              <a:spcAft>
                <a:spcPts val="0"/>
              </a:spcAft>
              <a:buSzPts val="2600"/>
              <a:buNone/>
              <a:defRPr sz="2600"/>
            </a:lvl5pPr>
            <a:lvl6pPr lvl="5" rtl="0">
              <a:lnSpc>
                <a:spcPct val="115000"/>
              </a:lnSpc>
              <a:spcBef>
                <a:spcPts val="1600"/>
              </a:spcBef>
              <a:spcAft>
                <a:spcPts val="0"/>
              </a:spcAft>
              <a:buSzPts val="2600"/>
              <a:buNone/>
              <a:defRPr sz="2600"/>
            </a:lvl6pPr>
            <a:lvl7pPr lvl="6" rtl="0">
              <a:lnSpc>
                <a:spcPct val="115000"/>
              </a:lnSpc>
              <a:spcBef>
                <a:spcPts val="1600"/>
              </a:spcBef>
              <a:spcAft>
                <a:spcPts val="0"/>
              </a:spcAft>
              <a:buSzPts val="2600"/>
              <a:buNone/>
              <a:defRPr sz="2600"/>
            </a:lvl7pPr>
            <a:lvl8pPr lvl="7" rtl="0">
              <a:lnSpc>
                <a:spcPct val="115000"/>
              </a:lnSpc>
              <a:spcBef>
                <a:spcPts val="1600"/>
              </a:spcBef>
              <a:spcAft>
                <a:spcPts val="0"/>
              </a:spcAft>
              <a:buSzPts val="2600"/>
              <a:buNone/>
              <a:defRPr sz="2600"/>
            </a:lvl8pPr>
            <a:lvl9pPr lvl="8" rtl="0">
              <a:lnSpc>
                <a:spcPct val="115000"/>
              </a:lnSpc>
              <a:spcBef>
                <a:spcPts val="1600"/>
              </a:spcBef>
              <a:spcAft>
                <a:spcPts val="160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1584">
          <p15:clr>
            <a:srgbClr val="FA7B17"/>
          </p15:clr>
        </p15:guide>
        <p15:guide id="2" orient="horz" pos="2814">
          <p15:clr>
            <a:srgbClr val="FA7B17"/>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42" Type="http://schemas.openxmlformats.org/officeDocument/2006/relationships/slideLayout" Target="../slideLayouts/slideLayout135.xml"/><Relationship Id="rId47" Type="http://schemas.openxmlformats.org/officeDocument/2006/relationships/slideLayout" Target="../slideLayouts/slideLayout140.xml"/><Relationship Id="rId63" Type="http://schemas.openxmlformats.org/officeDocument/2006/relationships/slideLayout" Target="../slideLayouts/slideLayout156.xml"/><Relationship Id="rId68" Type="http://schemas.openxmlformats.org/officeDocument/2006/relationships/slideLayout" Target="../slideLayouts/slideLayout16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9" Type="http://schemas.openxmlformats.org/officeDocument/2006/relationships/slideLayout" Target="../slideLayouts/slideLayout122.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slideLayout" Target="../slideLayouts/slideLayout133.xml"/><Relationship Id="rId45" Type="http://schemas.openxmlformats.org/officeDocument/2006/relationships/slideLayout" Target="../slideLayouts/slideLayout138.xml"/><Relationship Id="rId53" Type="http://schemas.openxmlformats.org/officeDocument/2006/relationships/slideLayout" Target="../slideLayouts/slideLayout146.xml"/><Relationship Id="rId58" Type="http://schemas.openxmlformats.org/officeDocument/2006/relationships/slideLayout" Target="../slideLayouts/slideLayout151.xml"/><Relationship Id="rId66" Type="http://schemas.openxmlformats.org/officeDocument/2006/relationships/slideLayout" Target="../slideLayouts/slideLayout159.xml"/><Relationship Id="rId74" Type="http://schemas.openxmlformats.org/officeDocument/2006/relationships/slideLayout" Target="../slideLayouts/slideLayout167.xml"/><Relationship Id="rId5" Type="http://schemas.openxmlformats.org/officeDocument/2006/relationships/slideLayout" Target="../slideLayouts/slideLayout98.xml"/><Relationship Id="rId61" Type="http://schemas.openxmlformats.org/officeDocument/2006/relationships/slideLayout" Target="../slideLayouts/slideLayout154.xml"/><Relationship Id="rId19" Type="http://schemas.openxmlformats.org/officeDocument/2006/relationships/slideLayout" Target="../slideLayouts/slideLayout11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slideLayout" Target="../slideLayouts/slideLayout136.xml"/><Relationship Id="rId48" Type="http://schemas.openxmlformats.org/officeDocument/2006/relationships/slideLayout" Target="../slideLayouts/slideLayout141.xml"/><Relationship Id="rId56" Type="http://schemas.openxmlformats.org/officeDocument/2006/relationships/slideLayout" Target="../slideLayouts/slideLayout149.xml"/><Relationship Id="rId64" Type="http://schemas.openxmlformats.org/officeDocument/2006/relationships/slideLayout" Target="../slideLayouts/slideLayout157.xml"/><Relationship Id="rId69" Type="http://schemas.openxmlformats.org/officeDocument/2006/relationships/slideLayout" Target="../slideLayouts/slideLayout162.xml"/><Relationship Id="rId8" Type="http://schemas.openxmlformats.org/officeDocument/2006/relationships/slideLayout" Target="../slideLayouts/slideLayout101.xml"/><Relationship Id="rId51" Type="http://schemas.openxmlformats.org/officeDocument/2006/relationships/slideLayout" Target="../slideLayouts/slideLayout144.xml"/><Relationship Id="rId72" Type="http://schemas.openxmlformats.org/officeDocument/2006/relationships/slideLayout" Target="../slideLayouts/slideLayout165.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46" Type="http://schemas.openxmlformats.org/officeDocument/2006/relationships/slideLayout" Target="../slideLayouts/slideLayout139.xml"/><Relationship Id="rId59" Type="http://schemas.openxmlformats.org/officeDocument/2006/relationships/slideLayout" Target="../slideLayouts/slideLayout152.xml"/><Relationship Id="rId67" Type="http://schemas.openxmlformats.org/officeDocument/2006/relationships/slideLayout" Target="../slideLayouts/slideLayout160.xml"/><Relationship Id="rId20" Type="http://schemas.openxmlformats.org/officeDocument/2006/relationships/slideLayout" Target="../slideLayouts/slideLayout113.xml"/><Relationship Id="rId41" Type="http://schemas.openxmlformats.org/officeDocument/2006/relationships/slideLayout" Target="../slideLayouts/slideLayout134.xml"/><Relationship Id="rId54" Type="http://schemas.openxmlformats.org/officeDocument/2006/relationships/slideLayout" Target="../slideLayouts/slideLayout147.xml"/><Relationship Id="rId62" Type="http://schemas.openxmlformats.org/officeDocument/2006/relationships/slideLayout" Target="../slideLayouts/slideLayout155.xml"/><Relationship Id="rId70" Type="http://schemas.openxmlformats.org/officeDocument/2006/relationships/slideLayout" Target="../slideLayouts/slideLayout163.xml"/><Relationship Id="rId75" Type="http://schemas.openxmlformats.org/officeDocument/2006/relationships/slideLayout" Target="../slideLayouts/slideLayout168.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49" Type="http://schemas.openxmlformats.org/officeDocument/2006/relationships/slideLayout" Target="../slideLayouts/slideLayout142.xml"/><Relationship Id="rId57" Type="http://schemas.openxmlformats.org/officeDocument/2006/relationships/slideLayout" Target="../slideLayouts/slideLayout150.xml"/><Relationship Id="rId10" Type="http://schemas.openxmlformats.org/officeDocument/2006/relationships/slideLayout" Target="../slideLayouts/slideLayout103.xml"/><Relationship Id="rId31" Type="http://schemas.openxmlformats.org/officeDocument/2006/relationships/slideLayout" Target="../slideLayouts/slideLayout124.xml"/><Relationship Id="rId44" Type="http://schemas.openxmlformats.org/officeDocument/2006/relationships/slideLayout" Target="../slideLayouts/slideLayout137.xml"/><Relationship Id="rId52" Type="http://schemas.openxmlformats.org/officeDocument/2006/relationships/slideLayout" Target="../slideLayouts/slideLayout145.xml"/><Relationship Id="rId60" Type="http://schemas.openxmlformats.org/officeDocument/2006/relationships/slideLayout" Target="../slideLayouts/slideLayout153.xml"/><Relationship Id="rId65" Type="http://schemas.openxmlformats.org/officeDocument/2006/relationships/slideLayout" Target="../slideLayouts/slideLayout158.xml"/><Relationship Id="rId73" Type="http://schemas.openxmlformats.org/officeDocument/2006/relationships/slideLayout" Target="../slideLayouts/slideLayout16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9" Type="http://schemas.openxmlformats.org/officeDocument/2006/relationships/slideLayout" Target="../slideLayouts/slideLayout132.xml"/><Relationship Id="rId34" Type="http://schemas.openxmlformats.org/officeDocument/2006/relationships/slideLayout" Target="../slideLayouts/slideLayout127.xml"/><Relationship Id="rId50" Type="http://schemas.openxmlformats.org/officeDocument/2006/relationships/slideLayout" Target="../slideLayouts/slideLayout143.xml"/><Relationship Id="rId55" Type="http://schemas.openxmlformats.org/officeDocument/2006/relationships/slideLayout" Target="../slideLayouts/slideLayout148.xml"/><Relationship Id="rId76" Type="http://schemas.openxmlformats.org/officeDocument/2006/relationships/theme" Target="../theme/theme2.xml"/><Relationship Id="rId7" Type="http://schemas.openxmlformats.org/officeDocument/2006/relationships/slideLayout" Target="../slideLayouts/slideLayout100.xml"/><Relationship Id="rId71" Type="http://schemas.openxmlformats.org/officeDocument/2006/relationships/slideLayout" Target="../slideLayouts/slideLayout16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94.xml"/><Relationship Id="rId21" Type="http://schemas.openxmlformats.org/officeDocument/2006/relationships/slideLayout" Target="../slideLayouts/slideLayout189.xml"/><Relationship Id="rId42" Type="http://schemas.openxmlformats.org/officeDocument/2006/relationships/slideLayout" Target="../slideLayouts/slideLayout210.xml"/><Relationship Id="rId47" Type="http://schemas.openxmlformats.org/officeDocument/2006/relationships/slideLayout" Target="../slideLayouts/slideLayout215.xml"/><Relationship Id="rId63" Type="http://schemas.openxmlformats.org/officeDocument/2006/relationships/slideLayout" Target="../slideLayouts/slideLayout231.xml"/><Relationship Id="rId68" Type="http://schemas.openxmlformats.org/officeDocument/2006/relationships/slideLayout" Target="../slideLayouts/slideLayout236.xml"/><Relationship Id="rId7" Type="http://schemas.openxmlformats.org/officeDocument/2006/relationships/slideLayout" Target="../slideLayouts/slideLayout175.xml"/><Relationship Id="rId71" Type="http://schemas.openxmlformats.org/officeDocument/2006/relationships/theme" Target="../theme/theme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53" Type="http://schemas.openxmlformats.org/officeDocument/2006/relationships/slideLayout" Target="../slideLayouts/slideLayout221.xml"/><Relationship Id="rId58" Type="http://schemas.openxmlformats.org/officeDocument/2006/relationships/slideLayout" Target="../slideLayouts/slideLayout226.xml"/><Relationship Id="rId66" Type="http://schemas.openxmlformats.org/officeDocument/2006/relationships/slideLayout" Target="../slideLayouts/slideLayout234.xml"/><Relationship Id="rId5" Type="http://schemas.openxmlformats.org/officeDocument/2006/relationships/slideLayout" Target="../slideLayouts/slideLayout173.xml"/><Relationship Id="rId61" Type="http://schemas.openxmlformats.org/officeDocument/2006/relationships/slideLayout" Target="../slideLayouts/slideLayout229.xml"/><Relationship Id="rId19" Type="http://schemas.openxmlformats.org/officeDocument/2006/relationships/slideLayout" Target="../slideLayouts/slideLayout18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48" Type="http://schemas.openxmlformats.org/officeDocument/2006/relationships/slideLayout" Target="../slideLayouts/slideLayout216.xml"/><Relationship Id="rId56" Type="http://schemas.openxmlformats.org/officeDocument/2006/relationships/slideLayout" Target="../slideLayouts/slideLayout224.xml"/><Relationship Id="rId64" Type="http://schemas.openxmlformats.org/officeDocument/2006/relationships/slideLayout" Target="../slideLayouts/slideLayout232.xml"/><Relationship Id="rId69" Type="http://schemas.openxmlformats.org/officeDocument/2006/relationships/slideLayout" Target="../slideLayouts/slideLayout237.xml"/><Relationship Id="rId8" Type="http://schemas.openxmlformats.org/officeDocument/2006/relationships/slideLayout" Target="../slideLayouts/slideLayout176.xml"/><Relationship Id="rId51" Type="http://schemas.openxmlformats.org/officeDocument/2006/relationships/slideLayout" Target="../slideLayouts/slideLayout219.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slideLayout" Target="../slideLayouts/slideLayout214.xml"/><Relationship Id="rId59" Type="http://schemas.openxmlformats.org/officeDocument/2006/relationships/slideLayout" Target="../slideLayouts/slideLayout227.xml"/><Relationship Id="rId67" Type="http://schemas.openxmlformats.org/officeDocument/2006/relationships/slideLayout" Target="../slideLayouts/slideLayout235.xml"/><Relationship Id="rId20" Type="http://schemas.openxmlformats.org/officeDocument/2006/relationships/slideLayout" Target="../slideLayouts/slideLayout188.xml"/><Relationship Id="rId41" Type="http://schemas.openxmlformats.org/officeDocument/2006/relationships/slideLayout" Target="../slideLayouts/slideLayout209.xml"/><Relationship Id="rId54" Type="http://schemas.openxmlformats.org/officeDocument/2006/relationships/slideLayout" Target="../slideLayouts/slideLayout222.xml"/><Relationship Id="rId62" Type="http://schemas.openxmlformats.org/officeDocument/2006/relationships/slideLayout" Target="../slideLayouts/slideLayout230.xml"/><Relationship Id="rId70" Type="http://schemas.openxmlformats.org/officeDocument/2006/relationships/slideLayout" Target="../slideLayouts/slideLayout23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49" Type="http://schemas.openxmlformats.org/officeDocument/2006/relationships/slideLayout" Target="../slideLayouts/slideLayout217.xml"/><Relationship Id="rId57" Type="http://schemas.openxmlformats.org/officeDocument/2006/relationships/slideLayout" Target="../slideLayouts/slideLayout225.xml"/><Relationship Id="rId10" Type="http://schemas.openxmlformats.org/officeDocument/2006/relationships/slideLayout" Target="../slideLayouts/slideLayout178.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52" Type="http://schemas.openxmlformats.org/officeDocument/2006/relationships/slideLayout" Target="../slideLayouts/slideLayout220.xml"/><Relationship Id="rId60" Type="http://schemas.openxmlformats.org/officeDocument/2006/relationships/slideLayout" Target="../slideLayouts/slideLayout228.xml"/><Relationship Id="rId65" Type="http://schemas.openxmlformats.org/officeDocument/2006/relationships/slideLayout" Target="../slideLayouts/slideLayout233.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9" Type="http://schemas.openxmlformats.org/officeDocument/2006/relationships/slideLayout" Target="../slideLayouts/slideLayout207.xml"/><Relationship Id="rId34" Type="http://schemas.openxmlformats.org/officeDocument/2006/relationships/slideLayout" Target="../slideLayouts/slideLayout202.xml"/><Relationship Id="rId50" Type="http://schemas.openxmlformats.org/officeDocument/2006/relationships/slideLayout" Target="../slideLayouts/slideLayout218.xml"/><Relationship Id="rId55" Type="http://schemas.openxmlformats.org/officeDocument/2006/relationships/slideLayout" Target="../slideLayouts/slideLayout2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9" Type="http://schemas.openxmlformats.org/officeDocument/2006/relationships/slideLayout" Target="../slideLayouts/slideLayout277.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42" Type="http://schemas.openxmlformats.org/officeDocument/2006/relationships/slideLayout" Target="../slideLayouts/slideLayout280.xml"/><Relationship Id="rId47" Type="http://schemas.openxmlformats.org/officeDocument/2006/relationships/slideLayout" Target="../slideLayouts/slideLayout285.xml"/><Relationship Id="rId50" Type="http://schemas.openxmlformats.org/officeDocument/2006/relationships/slideLayout" Target="../slideLayouts/slideLayout288.xml"/><Relationship Id="rId55" Type="http://schemas.openxmlformats.org/officeDocument/2006/relationships/slideLayout" Target="../slideLayouts/slideLayout293.xml"/><Relationship Id="rId63" Type="http://schemas.openxmlformats.org/officeDocument/2006/relationships/slideLayout" Target="../slideLayouts/slideLayout301.xml"/><Relationship Id="rId7" Type="http://schemas.openxmlformats.org/officeDocument/2006/relationships/slideLayout" Target="../slideLayouts/slideLayout24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9" Type="http://schemas.openxmlformats.org/officeDocument/2006/relationships/slideLayout" Target="../slideLayouts/slideLayout267.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slideLayout" Target="../slideLayouts/slideLayout275.xml"/><Relationship Id="rId40" Type="http://schemas.openxmlformats.org/officeDocument/2006/relationships/slideLayout" Target="../slideLayouts/slideLayout278.xml"/><Relationship Id="rId45" Type="http://schemas.openxmlformats.org/officeDocument/2006/relationships/slideLayout" Target="../slideLayouts/slideLayout283.xml"/><Relationship Id="rId53" Type="http://schemas.openxmlformats.org/officeDocument/2006/relationships/slideLayout" Target="../slideLayouts/slideLayout291.xml"/><Relationship Id="rId58" Type="http://schemas.openxmlformats.org/officeDocument/2006/relationships/slideLayout" Target="../slideLayouts/slideLayout296.xml"/><Relationship Id="rId5" Type="http://schemas.openxmlformats.org/officeDocument/2006/relationships/slideLayout" Target="../slideLayouts/slideLayout243.xml"/><Relationship Id="rId61" Type="http://schemas.openxmlformats.org/officeDocument/2006/relationships/slideLayout" Target="../slideLayouts/slideLayout299.xml"/><Relationship Id="rId19" Type="http://schemas.openxmlformats.org/officeDocument/2006/relationships/slideLayout" Target="../slideLayouts/slideLayout25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43" Type="http://schemas.openxmlformats.org/officeDocument/2006/relationships/slideLayout" Target="../slideLayouts/slideLayout281.xml"/><Relationship Id="rId48" Type="http://schemas.openxmlformats.org/officeDocument/2006/relationships/slideLayout" Target="../slideLayouts/slideLayout286.xml"/><Relationship Id="rId56" Type="http://schemas.openxmlformats.org/officeDocument/2006/relationships/slideLayout" Target="../slideLayouts/slideLayout294.xml"/><Relationship Id="rId64" Type="http://schemas.openxmlformats.org/officeDocument/2006/relationships/theme" Target="../theme/theme4.xml"/><Relationship Id="rId8" Type="http://schemas.openxmlformats.org/officeDocument/2006/relationships/slideLayout" Target="../slideLayouts/slideLayout246.xml"/><Relationship Id="rId51" Type="http://schemas.openxmlformats.org/officeDocument/2006/relationships/slideLayout" Target="../slideLayouts/slideLayout289.xml"/><Relationship Id="rId3" Type="http://schemas.openxmlformats.org/officeDocument/2006/relationships/slideLayout" Target="../slideLayouts/slideLayout241.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38" Type="http://schemas.openxmlformats.org/officeDocument/2006/relationships/slideLayout" Target="../slideLayouts/slideLayout276.xml"/><Relationship Id="rId46" Type="http://schemas.openxmlformats.org/officeDocument/2006/relationships/slideLayout" Target="../slideLayouts/slideLayout284.xml"/><Relationship Id="rId59" Type="http://schemas.openxmlformats.org/officeDocument/2006/relationships/slideLayout" Target="../slideLayouts/slideLayout297.xml"/><Relationship Id="rId20" Type="http://schemas.openxmlformats.org/officeDocument/2006/relationships/slideLayout" Target="../slideLayouts/slideLayout258.xml"/><Relationship Id="rId41" Type="http://schemas.openxmlformats.org/officeDocument/2006/relationships/slideLayout" Target="../slideLayouts/slideLayout279.xml"/><Relationship Id="rId54" Type="http://schemas.openxmlformats.org/officeDocument/2006/relationships/slideLayout" Target="../slideLayouts/slideLayout292.xml"/><Relationship Id="rId62" Type="http://schemas.openxmlformats.org/officeDocument/2006/relationships/slideLayout" Target="../slideLayouts/slideLayout30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slideLayout" Target="../slideLayouts/slideLayout274.xml"/><Relationship Id="rId49" Type="http://schemas.openxmlformats.org/officeDocument/2006/relationships/slideLayout" Target="../slideLayouts/slideLayout287.xml"/><Relationship Id="rId57" Type="http://schemas.openxmlformats.org/officeDocument/2006/relationships/slideLayout" Target="../slideLayouts/slideLayout295.xml"/><Relationship Id="rId10" Type="http://schemas.openxmlformats.org/officeDocument/2006/relationships/slideLayout" Target="../slideLayouts/slideLayout248.xml"/><Relationship Id="rId31" Type="http://schemas.openxmlformats.org/officeDocument/2006/relationships/slideLayout" Target="../slideLayouts/slideLayout269.xml"/><Relationship Id="rId44" Type="http://schemas.openxmlformats.org/officeDocument/2006/relationships/slideLayout" Target="../slideLayouts/slideLayout282.xml"/><Relationship Id="rId52" Type="http://schemas.openxmlformats.org/officeDocument/2006/relationships/slideLayout" Target="../slideLayouts/slideLayout290.xml"/><Relationship Id="rId60" Type="http://schemas.openxmlformats.org/officeDocument/2006/relationships/slideLayout" Target="../slideLayouts/slideLayout298.xml"/><Relationship Id="rId4" Type="http://schemas.openxmlformats.org/officeDocument/2006/relationships/slideLayout" Target="../slideLayouts/slideLayout242.xml"/><Relationship Id="rId9" Type="http://schemas.openxmlformats.org/officeDocument/2006/relationships/slideLayout" Target="../slideLayouts/slideLayout2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theme" Target="../theme/theme5.xml"/><Relationship Id="rId3" Type="http://schemas.openxmlformats.org/officeDocument/2006/relationships/slideLayout" Target="../slideLayouts/slideLayout304.xml"/><Relationship Id="rId21" Type="http://schemas.openxmlformats.org/officeDocument/2006/relationships/slideLayout" Target="../slideLayouts/slideLayout322.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52.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55" Type="http://schemas.openxmlformats.org/officeDocument/2006/relationships/slideLayout" Target="../slideLayouts/slideLayout381.xml"/><Relationship Id="rId63" Type="http://schemas.openxmlformats.org/officeDocument/2006/relationships/slideLayout" Target="../slideLayouts/slideLayout389.xml"/><Relationship Id="rId7" Type="http://schemas.openxmlformats.org/officeDocument/2006/relationships/slideLayout" Target="../slideLayouts/slideLayout333.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slideLayout" Target="../slideLayouts/slideLayout379.xml"/><Relationship Id="rId58" Type="http://schemas.openxmlformats.org/officeDocument/2006/relationships/slideLayout" Target="../slideLayouts/slideLayout384.xml"/><Relationship Id="rId66" Type="http://schemas.openxmlformats.org/officeDocument/2006/relationships/slideLayout" Target="../slideLayouts/slideLayout392.xml"/><Relationship Id="rId5" Type="http://schemas.openxmlformats.org/officeDocument/2006/relationships/slideLayout" Target="../slideLayouts/slideLayout331.xml"/><Relationship Id="rId61" Type="http://schemas.openxmlformats.org/officeDocument/2006/relationships/slideLayout" Target="../slideLayouts/slideLayout387.xml"/><Relationship Id="rId19" Type="http://schemas.openxmlformats.org/officeDocument/2006/relationships/slideLayout" Target="../slideLayouts/slideLayout34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56" Type="http://schemas.openxmlformats.org/officeDocument/2006/relationships/slideLayout" Target="../slideLayouts/slideLayout382.xml"/><Relationship Id="rId64" Type="http://schemas.openxmlformats.org/officeDocument/2006/relationships/slideLayout" Target="../slideLayouts/slideLayout390.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59" Type="http://schemas.openxmlformats.org/officeDocument/2006/relationships/slideLayout" Target="../slideLayouts/slideLayout385.xml"/><Relationship Id="rId67" Type="http://schemas.openxmlformats.org/officeDocument/2006/relationships/theme" Target="../theme/theme6.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slideLayout" Target="../slideLayouts/slideLayout380.xml"/><Relationship Id="rId62" Type="http://schemas.openxmlformats.org/officeDocument/2006/relationships/slideLayout" Target="../slideLayouts/slideLayout388.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 Id="rId57" Type="http://schemas.openxmlformats.org/officeDocument/2006/relationships/slideLayout" Target="../slideLayouts/slideLayout383.xml"/><Relationship Id="rId10" Type="http://schemas.openxmlformats.org/officeDocument/2006/relationships/slideLayout" Target="../slideLayouts/slideLayout336.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slideLayout" Target="../slideLayouts/slideLayout378.xml"/><Relationship Id="rId60" Type="http://schemas.openxmlformats.org/officeDocument/2006/relationships/slideLayout" Target="../slideLayouts/slideLayout386.xml"/><Relationship Id="rId65" Type="http://schemas.openxmlformats.org/officeDocument/2006/relationships/slideLayout" Target="../slideLayouts/slideLayout391.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39" Type="http://schemas.openxmlformats.org/officeDocument/2006/relationships/slideLayout" Target="../slideLayouts/slideLayout3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rtl="0">
              <a:spcBef>
                <a:spcPts val="0"/>
              </a:spcBef>
              <a:spcAft>
                <a:spcPts val="0"/>
              </a:spcAft>
              <a:buClr>
                <a:schemeClr val="dk1"/>
              </a:buClr>
              <a:buSzPts val="6000"/>
              <a:buFont typeface="Inter"/>
              <a:buNone/>
              <a:defRPr sz="6000">
                <a:solidFill>
                  <a:schemeClr val="dk1"/>
                </a:solidFill>
                <a:latin typeface="Inter"/>
                <a:ea typeface="Inter"/>
                <a:cs typeface="Inter"/>
                <a:sym typeface="Inter"/>
              </a:defRPr>
            </a:lvl1pPr>
            <a:lvl2pPr lvl="1"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2pPr>
            <a:lvl3pPr lvl="2"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3pPr>
            <a:lvl4pPr lvl="3"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4pPr>
            <a:lvl5pPr lvl="4"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5pPr>
            <a:lvl6pPr lvl="5"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6pPr>
            <a:lvl7pPr lvl="6"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7pPr>
            <a:lvl8pPr lvl="7"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8pPr>
            <a:lvl9pPr lvl="8"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rtl="0">
              <a:lnSpc>
                <a:spcPct val="115000"/>
              </a:lnSpc>
              <a:spcBef>
                <a:spcPts val="0"/>
              </a:spcBef>
              <a:spcAft>
                <a:spcPts val="0"/>
              </a:spcAft>
              <a:buClr>
                <a:schemeClr val="dk2"/>
              </a:buClr>
              <a:buSzPts val="3600"/>
              <a:buFont typeface="Inter"/>
              <a:buChar char="●"/>
              <a:defRPr sz="3600">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
              <a:defRPr sz="3600">
                <a:solidFill>
                  <a:schemeClr val="dk1"/>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lvl="0" algn="r" rtl="0">
              <a:buNone/>
              <a:defRPr sz="2000">
                <a:solidFill>
                  <a:schemeClr val="dk2"/>
                </a:solidFill>
              </a:defRPr>
            </a:lvl1pPr>
            <a:lvl2pPr lvl="1" algn="r" rtl="0">
              <a:buNone/>
              <a:defRPr sz="2000">
                <a:solidFill>
                  <a:schemeClr val="dk2"/>
                </a:solidFill>
              </a:defRPr>
            </a:lvl2pPr>
            <a:lvl3pPr lvl="2" algn="r" rtl="0">
              <a:buNone/>
              <a:defRPr sz="2000">
                <a:solidFill>
                  <a:schemeClr val="dk2"/>
                </a:solidFill>
              </a:defRPr>
            </a:lvl3pPr>
            <a:lvl4pPr lvl="3" algn="r" rtl="0">
              <a:buNone/>
              <a:defRPr sz="2000">
                <a:solidFill>
                  <a:schemeClr val="dk2"/>
                </a:solidFill>
              </a:defRPr>
            </a:lvl4pPr>
            <a:lvl5pPr lvl="4" algn="r" rtl="0">
              <a:buNone/>
              <a:defRPr sz="2000">
                <a:solidFill>
                  <a:schemeClr val="dk2"/>
                </a:solidFill>
              </a:defRPr>
            </a:lvl5pPr>
            <a:lvl6pPr lvl="5" algn="r" rtl="0">
              <a:buNone/>
              <a:defRPr sz="2000">
                <a:solidFill>
                  <a:schemeClr val="dk2"/>
                </a:solidFill>
              </a:defRPr>
            </a:lvl6pPr>
            <a:lvl7pPr lvl="6" algn="r" rtl="0">
              <a:buNone/>
              <a:defRPr sz="2000">
                <a:solidFill>
                  <a:schemeClr val="dk2"/>
                </a:solidFill>
              </a:defRPr>
            </a:lvl7pPr>
            <a:lvl8pPr lvl="7" algn="r" rtl="0">
              <a:buNone/>
              <a:defRPr sz="2000">
                <a:solidFill>
                  <a:schemeClr val="dk2"/>
                </a:solidFill>
              </a:defRPr>
            </a:lvl8pPr>
            <a:lvl9pPr lvl="8" algn="r" rtl="0">
              <a:buNone/>
              <a:defRPr sz="2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15"/>
        <p:cNvGrpSpPr/>
        <p:nvPr/>
      </p:nvGrpSpPr>
      <p:grpSpPr>
        <a:xfrm>
          <a:off x="0" y="0"/>
          <a:ext cx="0" cy="0"/>
          <a:chOff x="0" y="0"/>
          <a:chExt cx="0" cy="0"/>
        </a:xfrm>
      </p:grpSpPr>
      <p:sp>
        <p:nvSpPr>
          <p:cNvPr id="416" name="Google Shape;416;p95"/>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rtl="0">
              <a:spcBef>
                <a:spcPts val="0"/>
              </a:spcBef>
              <a:spcAft>
                <a:spcPts val="0"/>
              </a:spcAft>
              <a:buClr>
                <a:schemeClr val="dk1"/>
              </a:buClr>
              <a:buSzPts val="6000"/>
              <a:buFont typeface="Inter"/>
              <a:buNone/>
              <a:defRPr sz="6000">
                <a:solidFill>
                  <a:schemeClr val="dk1"/>
                </a:solidFill>
                <a:latin typeface="Inter"/>
                <a:ea typeface="Inter"/>
                <a:cs typeface="Inter"/>
                <a:sym typeface="Inter"/>
              </a:defRPr>
            </a:lvl1pPr>
            <a:lvl2pPr lvl="1"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2pPr>
            <a:lvl3pPr lvl="2"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3pPr>
            <a:lvl4pPr lvl="3"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4pPr>
            <a:lvl5pPr lvl="4"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5pPr>
            <a:lvl6pPr lvl="5"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6pPr>
            <a:lvl7pPr lvl="6"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7pPr>
            <a:lvl8pPr lvl="7"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8pPr>
            <a:lvl9pPr lvl="8"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9pPr>
          </a:lstStyle>
          <a:p>
            <a:endParaRPr/>
          </a:p>
        </p:txBody>
      </p:sp>
      <p:sp>
        <p:nvSpPr>
          <p:cNvPr id="417" name="Google Shape;417;p95"/>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rtl="0">
              <a:lnSpc>
                <a:spcPct val="115000"/>
              </a:lnSpc>
              <a:spcBef>
                <a:spcPts val="0"/>
              </a:spcBef>
              <a:spcAft>
                <a:spcPts val="0"/>
              </a:spcAft>
              <a:buClr>
                <a:schemeClr val="dk2"/>
              </a:buClr>
              <a:buSzPts val="3600"/>
              <a:buFont typeface="Inter"/>
              <a:buChar char="●"/>
              <a:defRPr sz="3600">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
              <a:defRPr sz="3600">
                <a:solidFill>
                  <a:schemeClr val="dk1"/>
                </a:solidFill>
                <a:latin typeface="Inter"/>
                <a:ea typeface="Inter"/>
                <a:cs typeface="Inter"/>
                <a:sym typeface="Inter"/>
              </a:defRPr>
            </a:lvl9pPr>
          </a:lstStyle>
          <a:p>
            <a:endParaRPr/>
          </a:p>
        </p:txBody>
      </p:sp>
      <p:sp>
        <p:nvSpPr>
          <p:cNvPr id="418" name="Google Shape;418;p95"/>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lvl="0" algn="r" rtl="0">
              <a:buNone/>
              <a:defRPr sz="2000">
                <a:solidFill>
                  <a:schemeClr val="dk2"/>
                </a:solidFill>
              </a:defRPr>
            </a:lvl1pPr>
            <a:lvl2pPr lvl="1" algn="r" rtl="0">
              <a:buNone/>
              <a:defRPr sz="2000">
                <a:solidFill>
                  <a:schemeClr val="dk2"/>
                </a:solidFill>
              </a:defRPr>
            </a:lvl2pPr>
            <a:lvl3pPr lvl="2" algn="r" rtl="0">
              <a:buNone/>
              <a:defRPr sz="2000">
                <a:solidFill>
                  <a:schemeClr val="dk2"/>
                </a:solidFill>
              </a:defRPr>
            </a:lvl3pPr>
            <a:lvl4pPr lvl="3" algn="r" rtl="0">
              <a:buNone/>
              <a:defRPr sz="2000">
                <a:solidFill>
                  <a:schemeClr val="dk2"/>
                </a:solidFill>
              </a:defRPr>
            </a:lvl4pPr>
            <a:lvl5pPr lvl="4" algn="r" rtl="0">
              <a:buNone/>
              <a:defRPr sz="2000">
                <a:solidFill>
                  <a:schemeClr val="dk2"/>
                </a:solidFill>
              </a:defRPr>
            </a:lvl5pPr>
            <a:lvl6pPr lvl="5" algn="r" rtl="0">
              <a:buNone/>
              <a:defRPr sz="2000">
                <a:solidFill>
                  <a:schemeClr val="dk2"/>
                </a:solidFill>
              </a:defRPr>
            </a:lvl6pPr>
            <a:lvl7pPr lvl="6" algn="r" rtl="0">
              <a:buNone/>
              <a:defRPr sz="2000">
                <a:solidFill>
                  <a:schemeClr val="dk2"/>
                </a:solidFill>
              </a:defRPr>
            </a:lvl7pPr>
            <a:lvl8pPr lvl="7" algn="r" rtl="0">
              <a:buNone/>
              <a:defRPr sz="2000">
                <a:solidFill>
                  <a:schemeClr val="dk2"/>
                </a:solidFill>
              </a:defRPr>
            </a:lvl8pPr>
            <a:lvl9pPr lvl="8" algn="r" rtl="0">
              <a:buNone/>
              <a:defRPr sz="2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84" r:id="rId44"/>
    <p:sldLayoutId id="2147483785" r:id="rId45"/>
    <p:sldLayoutId id="2147483786" r:id="rId46"/>
    <p:sldLayoutId id="2147483787" r:id="rId47"/>
    <p:sldLayoutId id="2147483788" r:id="rId48"/>
    <p:sldLayoutId id="2147483789" r:id="rId49"/>
    <p:sldLayoutId id="2147483790" r:id="rId50"/>
    <p:sldLayoutId id="2147483791" r:id="rId51"/>
    <p:sldLayoutId id="2147483792" r:id="rId52"/>
    <p:sldLayoutId id="2147483793" r:id="rId53"/>
    <p:sldLayoutId id="2147483794" r:id="rId54"/>
    <p:sldLayoutId id="2147483795" r:id="rId55"/>
    <p:sldLayoutId id="2147483796" r:id="rId56"/>
    <p:sldLayoutId id="2147483797" r:id="rId57"/>
    <p:sldLayoutId id="2147483798" r:id="rId58"/>
    <p:sldLayoutId id="2147483799" r:id="rId59"/>
    <p:sldLayoutId id="2147483800" r:id="rId60"/>
    <p:sldLayoutId id="2147483801" r:id="rId61"/>
    <p:sldLayoutId id="2147483802" r:id="rId62"/>
    <p:sldLayoutId id="2147483803" r:id="rId63"/>
    <p:sldLayoutId id="2147483804" r:id="rId64"/>
    <p:sldLayoutId id="2147483805" r:id="rId65"/>
    <p:sldLayoutId id="2147483806" r:id="rId66"/>
    <p:sldLayoutId id="2147483807" r:id="rId67"/>
    <p:sldLayoutId id="2147483808" r:id="rId68"/>
    <p:sldLayoutId id="2147483809" r:id="rId69"/>
    <p:sldLayoutId id="2147483810" r:id="rId70"/>
    <p:sldLayoutId id="2147483811" r:id="rId71"/>
    <p:sldLayoutId id="2147483812" r:id="rId72"/>
    <p:sldLayoutId id="2147483813" r:id="rId73"/>
    <p:sldLayoutId id="2147483814" r:id="rId74"/>
    <p:sldLayoutId id="2147483815" r:id="rId75"/>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33"/>
        <p:cNvGrpSpPr/>
        <p:nvPr/>
      </p:nvGrpSpPr>
      <p:grpSpPr>
        <a:xfrm>
          <a:off x="0" y="0"/>
          <a:ext cx="0" cy="0"/>
          <a:chOff x="0" y="0"/>
          <a:chExt cx="0" cy="0"/>
        </a:xfrm>
      </p:grpSpPr>
      <p:sp>
        <p:nvSpPr>
          <p:cNvPr id="734" name="Google Shape;734;p17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rtl="0">
              <a:spcBef>
                <a:spcPts val="0"/>
              </a:spcBef>
              <a:spcAft>
                <a:spcPts val="0"/>
              </a:spcAft>
              <a:buClr>
                <a:schemeClr val="dk1"/>
              </a:buClr>
              <a:buSzPts val="6000"/>
              <a:buFont typeface="Inter"/>
              <a:buNone/>
              <a:defRPr sz="6000">
                <a:solidFill>
                  <a:schemeClr val="dk1"/>
                </a:solidFill>
                <a:latin typeface="Inter"/>
                <a:ea typeface="Inter"/>
                <a:cs typeface="Inter"/>
                <a:sym typeface="Inter"/>
              </a:defRPr>
            </a:lvl1pPr>
            <a:lvl2pPr lvl="1"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2pPr>
            <a:lvl3pPr lvl="2"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3pPr>
            <a:lvl4pPr lvl="3"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4pPr>
            <a:lvl5pPr lvl="4"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5pPr>
            <a:lvl6pPr lvl="5"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6pPr>
            <a:lvl7pPr lvl="6"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7pPr>
            <a:lvl8pPr lvl="7"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8pPr>
            <a:lvl9pPr lvl="8"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9pPr>
          </a:lstStyle>
          <a:p>
            <a:endParaRPr/>
          </a:p>
        </p:txBody>
      </p:sp>
      <p:sp>
        <p:nvSpPr>
          <p:cNvPr id="735" name="Google Shape;735;p17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rtl="0">
              <a:lnSpc>
                <a:spcPct val="115000"/>
              </a:lnSpc>
              <a:spcBef>
                <a:spcPts val="0"/>
              </a:spcBef>
              <a:spcAft>
                <a:spcPts val="0"/>
              </a:spcAft>
              <a:buClr>
                <a:schemeClr val="dk2"/>
              </a:buClr>
              <a:buSzPts val="3600"/>
              <a:buFont typeface="Inter"/>
              <a:buChar char="●"/>
              <a:defRPr sz="3600">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
              <a:defRPr sz="3600">
                <a:solidFill>
                  <a:schemeClr val="dk1"/>
                </a:solidFill>
                <a:latin typeface="Inter"/>
                <a:ea typeface="Inter"/>
                <a:cs typeface="Inter"/>
                <a:sym typeface="Inter"/>
              </a:defRPr>
            </a:lvl9pPr>
          </a:lstStyle>
          <a:p>
            <a:endParaRPr/>
          </a:p>
        </p:txBody>
      </p:sp>
      <p:sp>
        <p:nvSpPr>
          <p:cNvPr id="736" name="Google Shape;736;p17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lvl="0" algn="r" rtl="0">
              <a:buNone/>
              <a:defRPr sz="2000">
                <a:solidFill>
                  <a:schemeClr val="dk2"/>
                </a:solidFill>
              </a:defRPr>
            </a:lvl1pPr>
            <a:lvl2pPr lvl="1" algn="r" rtl="0">
              <a:buNone/>
              <a:defRPr sz="2000">
                <a:solidFill>
                  <a:schemeClr val="dk2"/>
                </a:solidFill>
              </a:defRPr>
            </a:lvl2pPr>
            <a:lvl3pPr lvl="2" algn="r" rtl="0">
              <a:buNone/>
              <a:defRPr sz="2000">
                <a:solidFill>
                  <a:schemeClr val="dk2"/>
                </a:solidFill>
              </a:defRPr>
            </a:lvl3pPr>
            <a:lvl4pPr lvl="3" algn="r" rtl="0">
              <a:buNone/>
              <a:defRPr sz="2000">
                <a:solidFill>
                  <a:schemeClr val="dk2"/>
                </a:solidFill>
              </a:defRPr>
            </a:lvl4pPr>
            <a:lvl5pPr lvl="4" algn="r" rtl="0">
              <a:buNone/>
              <a:defRPr sz="2000">
                <a:solidFill>
                  <a:schemeClr val="dk2"/>
                </a:solidFill>
              </a:defRPr>
            </a:lvl5pPr>
            <a:lvl6pPr lvl="5" algn="r" rtl="0">
              <a:buNone/>
              <a:defRPr sz="2000">
                <a:solidFill>
                  <a:schemeClr val="dk2"/>
                </a:solidFill>
              </a:defRPr>
            </a:lvl6pPr>
            <a:lvl7pPr lvl="6" algn="r" rtl="0">
              <a:buNone/>
              <a:defRPr sz="2000">
                <a:solidFill>
                  <a:schemeClr val="dk2"/>
                </a:solidFill>
              </a:defRPr>
            </a:lvl7pPr>
            <a:lvl8pPr lvl="7" algn="r" rtl="0">
              <a:buNone/>
              <a:defRPr sz="2000">
                <a:solidFill>
                  <a:schemeClr val="dk2"/>
                </a:solidFill>
              </a:defRPr>
            </a:lvl8pPr>
            <a:lvl9pPr lvl="8" algn="r" rtl="0">
              <a:buNone/>
              <a:defRPr sz="2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 id="2147483855" r:id="rId40"/>
    <p:sldLayoutId id="2147483856" r:id="rId41"/>
    <p:sldLayoutId id="2147483857" r:id="rId42"/>
    <p:sldLayoutId id="2147483858" r:id="rId43"/>
    <p:sldLayoutId id="2147483859" r:id="rId44"/>
    <p:sldLayoutId id="2147483860" r:id="rId45"/>
    <p:sldLayoutId id="2147483861" r:id="rId46"/>
    <p:sldLayoutId id="2147483862" r:id="rId47"/>
    <p:sldLayoutId id="2147483863" r:id="rId48"/>
    <p:sldLayoutId id="2147483864" r:id="rId49"/>
    <p:sldLayoutId id="2147483865" r:id="rId50"/>
    <p:sldLayoutId id="2147483866" r:id="rId51"/>
    <p:sldLayoutId id="2147483867" r:id="rId52"/>
    <p:sldLayoutId id="2147483868" r:id="rId53"/>
    <p:sldLayoutId id="2147483869" r:id="rId54"/>
    <p:sldLayoutId id="2147483870" r:id="rId55"/>
    <p:sldLayoutId id="2147483871" r:id="rId56"/>
    <p:sldLayoutId id="2147483872" r:id="rId57"/>
    <p:sldLayoutId id="2147483873" r:id="rId58"/>
    <p:sldLayoutId id="2147483874" r:id="rId59"/>
    <p:sldLayoutId id="2147483875" r:id="rId60"/>
    <p:sldLayoutId id="2147483876" r:id="rId61"/>
    <p:sldLayoutId id="2147483877" r:id="rId62"/>
    <p:sldLayoutId id="2147483878" r:id="rId63"/>
    <p:sldLayoutId id="2147483879" r:id="rId64"/>
    <p:sldLayoutId id="2147483880" r:id="rId65"/>
    <p:sldLayoutId id="2147483881" r:id="rId66"/>
    <p:sldLayoutId id="2147483882" r:id="rId67"/>
    <p:sldLayoutId id="2147483883" r:id="rId68"/>
    <p:sldLayoutId id="2147483884" r:id="rId69"/>
    <p:sldLayoutId id="2147483885" r:id="rId70"/>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31"/>
        <p:cNvGrpSpPr/>
        <p:nvPr/>
      </p:nvGrpSpPr>
      <p:grpSpPr>
        <a:xfrm>
          <a:off x="0" y="0"/>
          <a:ext cx="0" cy="0"/>
          <a:chOff x="0" y="0"/>
          <a:chExt cx="0" cy="0"/>
        </a:xfrm>
      </p:grpSpPr>
      <p:sp>
        <p:nvSpPr>
          <p:cNvPr id="1032" name="Google Shape;1032;p242"/>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rtl="0">
              <a:spcBef>
                <a:spcPts val="0"/>
              </a:spcBef>
              <a:spcAft>
                <a:spcPts val="0"/>
              </a:spcAft>
              <a:buClr>
                <a:schemeClr val="dk1"/>
              </a:buClr>
              <a:buSzPts val="6000"/>
              <a:buFont typeface="Inter"/>
              <a:buNone/>
              <a:defRPr sz="6000">
                <a:solidFill>
                  <a:schemeClr val="dk1"/>
                </a:solidFill>
                <a:latin typeface="Inter"/>
                <a:ea typeface="Inter"/>
                <a:cs typeface="Inter"/>
                <a:sym typeface="Inter"/>
              </a:defRPr>
            </a:lvl1pPr>
            <a:lvl2pPr lvl="1"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2pPr>
            <a:lvl3pPr lvl="2"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3pPr>
            <a:lvl4pPr lvl="3"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4pPr>
            <a:lvl5pPr lvl="4"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5pPr>
            <a:lvl6pPr lvl="5"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6pPr>
            <a:lvl7pPr lvl="6"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7pPr>
            <a:lvl8pPr lvl="7"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8pPr>
            <a:lvl9pPr lvl="8"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9pPr>
          </a:lstStyle>
          <a:p>
            <a:endParaRPr/>
          </a:p>
        </p:txBody>
      </p:sp>
      <p:sp>
        <p:nvSpPr>
          <p:cNvPr id="1033" name="Google Shape;1033;p242"/>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rtl="0">
              <a:lnSpc>
                <a:spcPct val="115000"/>
              </a:lnSpc>
              <a:spcBef>
                <a:spcPts val="0"/>
              </a:spcBef>
              <a:spcAft>
                <a:spcPts val="0"/>
              </a:spcAft>
              <a:buClr>
                <a:schemeClr val="dk2"/>
              </a:buClr>
              <a:buSzPts val="3600"/>
              <a:buFont typeface="Inter"/>
              <a:buChar char="●"/>
              <a:defRPr sz="3600">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
              <a:defRPr sz="3600">
                <a:solidFill>
                  <a:schemeClr val="dk1"/>
                </a:solidFill>
                <a:latin typeface="Inter"/>
                <a:ea typeface="Inter"/>
                <a:cs typeface="Inter"/>
                <a:sym typeface="Inter"/>
              </a:defRPr>
            </a:lvl9pPr>
          </a:lstStyle>
          <a:p>
            <a:endParaRPr/>
          </a:p>
        </p:txBody>
      </p:sp>
      <p:sp>
        <p:nvSpPr>
          <p:cNvPr id="1034" name="Google Shape;1034;p242"/>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lvl="0" algn="r" rtl="0">
              <a:buNone/>
              <a:defRPr sz="2000">
                <a:solidFill>
                  <a:schemeClr val="dk2"/>
                </a:solidFill>
              </a:defRPr>
            </a:lvl1pPr>
            <a:lvl2pPr lvl="1" algn="r" rtl="0">
              <a:buNone/>
              <a:defRPr sz="2000">
                <a:solidFill>
                  <a:schemeClr val="dk2"/>
                </a:solidFill>
              </a:defRPr>
            </a:lvl2pPr>
            <a:lvl3pPr lvl="2" algn="r" rtl="0">
              <a:buNone/>
              <a:defRPr sz="2000">
                <a:solidFill>
                  <a:schemeClr val="dk2"/>
                </a:solidFill>
              </a:defRPr>
            </a:lvl3pPr>
            <a:lvl4pPr lvl="3" algn="r" rtl="0">
              <a:buNone/>
              <a:defRPr sz="2000">
                <a:solidFill>
                  <a:schemeClr val="dk2"/>
                </a:solidFill>
              </a:defRPr>
            </a:lvl4pPr>
            <a:lvl5pPr lvl="4" algn="r" rtl="0">
              <a:buNone/>
              <a:defRPr sz="2000">
                <a:solidFill>
                  <a:schemeClr val="dk2"/>
                </a:solidFill>
              </a:defRPr>
            </a:lvl5pPr>
            <a:lvl6pPr lvl="5" algn="r" rtl="0">
              <a:buNone/>
              <a:defRPr sz="2000">
                <a:solidFill>
                  <a:schemeClr val="dk2"/>
                </a:solidFill>
              </a:defRPr>
            </a:lvl6pPr>
            <a:lvl7pPr lvl="6" algn="r" rtl="0">
              <a:buNone/>
              <a:defRPr sz="2000">
                <a:solidFill>
                  <a:schemeClr val="dk2"/>
                </a:solidFill>
              </a:defRPr>
            </a:lvl7pPr>
            <a:lvl8pPr lvl="7" algn="r" rtl="0">
              <a:buNone/>
              <a:defRPr sz="2000">
                <a:solidFill>
                  <a:schemeClr val="dk2"/>
                </a:solidFill>
              </a:defRPr>
            </a:lvl8pPr>
            <a:lvl9pPr lvl="8" algn="r" rtl="0">
              <a:buNone/>
              <a:defRPr sz="2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2" r:id="rId37"/>
    <p:sldLayoutId id="2147483923" r:id="rId38"/>
    <p:sldLayoutId id="2147483924" r:id="rId39"/>
    <p:sldLayoutId id="2147483925" r:id="rId40"/>
    <p:sldLayoutId id="2147483926" r:id="rId41"/>
    <p:sldLayoutId id="2147483927" r:id="rId42"/>
    <p:sldLayoutId id="2147483928" r:id="rId43"/>
    <p:sldLayoutId id="2147483929" r:id="rId44"/>
    <p:sldLayoutId id="2147483930" r:id="rId45"/>
    <p:sldLayoutId id="2147483931" r:id="rId46"/>
    <p:sldLayoutId id="2147483932" r:id="rId47"/>
    <p:sldLayoutId id="2147483933" r:id="rId48"/>
    <p:sldLayoutId id="2147483934" r:id="rId49"/>
    <p:sldLayoutId id="2147483935" r:id="rId50"/>
    <p:sldLayoutId id="2147483936" r:id="rId51"/>
    <p:sldLayoutId id="2147483937" r:id="rId52"/>
    <p:sldLayoutId id="2147483938" r:id="rId53"/>
    <p:sldLayoutId id="2147483939" r:id="rId54"/>
    <p:sldLayoutId id="2147483940" r:id="rId55"/>
    <p:sldLayoutId id="2147483941" r:id="rId56"/>
    <p:sldLayoutId id="2147483942" r:id="rId57"/>
    <p:sldLayoutId id="2147483943" r:id="rId58"/>
    <p:sldLayoutId id="2147483944" r:id="rId59"/>
    <p:sldLayoutId id="2147483945" r:id="rId60"/>
    <p:sldLayoutId id="2147483946" r:id="rId61"/>
    <p:sldLayoutId id="2147483947" r:id="rId62"/>
    <p:sldLayoutId id="2147483948" r:id="rId63"/>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1310"/>
        <p:cNvGrpSpPr/>
        <p:nvPr/>
      </p:nvGrpSpPr>
      <p:grpSpPr>
        <a:xfrm>
          <a:off x="0" y="0"/>
          <a:ext cx="0" cy="0"/>
          <a:chOff x="0" y="0"/>
          <a:chExt cx="0" cy="0"/>
        </a:xfrm>
      </p:grpSpPr>
      <p:sp>
        <p:nvSpPr>
          <p:cNvPr id="1311" name="Google Shape;1311;p306"/>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rtl="0">
              <a:spcBef>
                <a:spcPts val="0"/>
              </a:spcBef>
              <a:spcAft>
                <a:spcPts val="0"/>
              </a:spcAft>
              <a:buClr>
                <a:schemeClr val="lt1"/>
              </a:buClr>
              <a:buSzPts val="6000"/>
              <a:buFont typeface="Inter"/>
              <a:buNone/>
              <a:defRPr sz="6000">
                <a:solidFill>
                  <a:schemeClr val="lt1"/>
                </a:solidFill>
                <a:latin typeface="Inter"/>
                <a:ea typeface="Inter"/>
                <a:cs typeface="Inter"/>
                <a:sym typeface="Inter"/>
              </a:defRPr>
            </a:lvl1pPr>
            <a:lvl2pPr lvl="1" rtl="0">
              <a:spcBef>
                <a:spcPts val="0"/>
              </a:spcBef>
              <a:spcAft>
                <a:spcPts val="0"/>
              </a:spcAft>
              <a:buClr>
                <a:schemeClr val="lt1"/>
              </a:buClr>
              <a:buSzPts val="5600"/>
              <a:buFont typeface="Inter"/>
              <a:buNone/>
              <a:defRPr sz="5600">
                <a:solidFill>
                  <a:schemeClr val="lt1"/>
                </a:solidFill>
                <a:latin typeface="Inter"/>
                <a:ea typeface="Inter"/>
                <a:cs typeface="Inter"/>
                <a:sym typeface="Inter"/>
              </a:defRPr>
            </a:lvl2pPr>
            <a:lvl3pPr lvl="2" rtl="0">
              <a:spcBef>
                <a:spcPts val="0"/>
              </a:spcBef>
              <a:spcAft>
                <a:spcPts val="0"/>
              </a:spcAft>
              <a:buClr>
                <a:schemeClr val="lt1"/>
              </a:buClr>
              <a:buSzPts val="5600"/>
              <a:buFont typeface="Inter"/>
              <a:buNone/>
              <a:defRPr sz="5600">
                <a:solidFill>
                  <a:schemeClr val="lt1"/>
                </a:solidFill>
                <a:latin typeface="Inter"/>
                <a:ea typeface="Inter"/>
                <a:cs typeface="Inter"/>
                <a:sym typeface="Inter"/>
              </a:defRPr>
            </a:lvl3pPr>
            <a:lvl4pPr lvl="3" rtl="0">
              <a:spcBef>
                <a:spcPts val="0"/>
              </a:spcBef>
              <a:spcAft>
                <a:spcPts val="0"/>
              </a:spcAft>
              <a:buClr>
                <a:schemeClr val="lt1"/>
              </a:buClr>
              <a:buSzPts val="5600"/>
              <a:buFont typeface="Inter"/>
              <a:buNone/>
              <a:defRPr sz="5600">
                <a:solidFill>
                  <a:schemeClr val="lt1"/>
                </a:solidFill>
                <a:latin typeface="Inter"/>
                <a:ea typeface="Inter"/>
                <a:cs typeface="Inter"/>
                <a:sym typeface="Inter"/>
              </a:defRPr>
            </a:lvl4pPr>
            <a:lvl5pPr lvl="4" rtl="0">
              <a:spcBef>
                <a:spcPts val="0"/>
              </a:spcBef>
              <a:spcAft>
                <a:spcPts val="0"/>
              </a:spcAft>
              <a:buClr>
                <a:schemeClr val="lt1"/>
              </a:buClr>
              <a:buSzPts val="5600"/>
              <a:buFont typeface="Inter"/>
              <a:buNone/>
              <a:defRPr sz="5600">
                <a:solidFill>
                  <a:schemeClr val="lt1"/>
                </a:solidFill>
                <a:latin typeface="Inter"/>
                <a:ea typeface="Inter"/>
                <a:cs typeface="Inter"/>
                <a:sym typeface="Inter"/>
              </a:defRPr>
            </a:lvl5pPr>
            <a:lvl6pPr lvl="5" rtl="0">
              <a:spcBef>
                <a:spcPts val="0"/>
              </a:spcBef>
              <a:spcAft>
                <a:spcPts val="0"/>
              </a:spcAft>
              <a:buClr>
                <a:schemeClr val="lt1"/>
              </a:buClr>
              <a:buSzPts val="5600"/>
              <a:buFont typeface="Inter"/>
              <a:buNone/>
              <a:defRPr sz="5600">
                <a:solidFill>
                  <a:schemeClr val="lt1"/>
                </a:solidFill>
                <a:latin typeface="Inter"/>
                <a:ea typeface="Inter"/>
                <a:cs typeface="Inter"/>
                <a:sym typeface="Inter"/>
              </a:defRPr>
            </a:lvl6pPr>
            <a:lvl7pPr lvl="6" rtl="0">
              <a:spcBef>
                <a:spcPts val="0"/>
              </a:spcBef>
              <a:spcAft>
                <a:spcPts val="0"/>
              </a:spcAft>
              <a:buClr>
                <a:schemeClr val="lt1"/>
              </a:buClr>
              <a:buSzPts val="5600"/>
              <a:buFont typeface="Inter"/>
              <a:buNone/>
              <a:defRPr sz="5600">
                <a:solidFill>
                  <a:schemeClr val="lt1"/>
                </a:solidFill>
                <a:latin typeface="Inter"/>
                <a:ea typeface="Inter"/>
                <a:cs typeface="Inter"/>
                <a:sym typeface="Inter"/>
              </a:defRPr>
            </a:lvl7pPr>
            <a:lvl8pPr lvl="7" rtl="0">
              <a:spcBef>
                <a:spcPts val="0"/>
              </a:spcBef>
              <a:spcAft>
                <a:spcPts val="0"/>
              </a:spcAft>
              <a:buClr>
                <a:schemeClr val="lt1"/>
              </a:buClr>
              <a:buSzPts val="5600"/>
              <a:buFont typeface="Inter"/>
              <a:buNone/>
              <a:defRPr sz="5600">
                <a:solidFill>
                  <a:schemeClr val="lt1"/>
                </a:solidFill>
                <a:latin typeface="Inter"/>
                <a:ea typeface="Inter"/>
                <a:cs typeface="Inter"/>
                <a:sym typeface="Inter"/>
              </a:defRPr>
            </a:lvl8pPr>
            <a:lvl9pPr lvl="8" rtl="0">
              <a:spcBef>
                <a:spcPts val="0"/>
              </a:spcBef>
              <a:spcAft>
                <a:spcPts val="0"/>
              </a:spcAft>
              <a:buClr>
                <a:schemeClr val="lt1"/>
              </a:buClr>
              <a:buSzPts val="5600"/>
              <a:buFont typeface="Inter"/>
              <a:buNone/>
              <a:defRPr sz="5600">
                <a:solidFill>
                  <a:schemeClr val="lt1"/>
                </a:solidFill>
                <a:latin typeface="Inter"/>
                <a:ea typeface="Inter"/>
                <a:cs typeface="Inter"/>
                <a:sym typeface="Inter"/>
              </a:defRPr>
            </a:lvl9pPr>
          </a:lstStyle>
          <a:p>
            <a:endParaRPr/>
          </a:p>
        </p:txBody>
      </p:sp>
      <p:sp>
        <p:nvSpPr>
          <p:cNvPr id="1312" name="Google Shape;1312;p306"/>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rtl="0">
              <a:lnSpc>
                <a:spcPct val="115000"/>
              </a:lnSpc>
              <a:spcBef>
                <a:spcPts val="0"/>
              </a:spcBef>
              <a:spcAft>
                <a:spcPts val="0"/>
              </a:spcAft>
              <a:buClr>
                <a:schemeClr val="lt1"/>
              </a:buClr>
              <a:buSzPts val="3600"/>
              <a:buFont typeface="Inter"/>
              <a:buChar char="●"/>
              <a:defRPr sz="3600">
                <a:solidFill>
                  <a:schemeClr val="lt1"/>
                </a:solidFill>
                <a:latin typeface="Inter"/>
                <a:ea typeface="Inter"/>
                <a:cs typeface="Inter"/>
                <a:sym typeface="Inter"/>
              </a:defRPr>
            </a:lvl1pPr>
            <a:lvl2pPr marL="914400" lvl="1" indent="-457200" rtl="0">
              <a:lnSpc>
                <a:spcPct val="115000"/>
              </a:lnSpc>
              <a:spcBef>
                <a:spcPts val="1600"/>
              </a:spcBef>
              <a:spcAft>
                <a:spcPts val="0"/>
              </a:spcAft>
              <a:buClr>
                <a:schemeClr val="lt1"/>
              </a:buClr>
              <a:buSzPts val="3600"/>
              <a:buFont typeface="Inter"/>
              <a:buChar char="○"/>
              <a:defRPr sz="3600">
                <a:solidFill>
                  <a:schemeClr val="lt1"/>
                </a:solidFill>
                <a:latin typeface="Inter"/>
                <a:ea typeface="Inter"/>
                <a:cs typeface="Inter"/>
                <a:sym typeface="Inter"/>
              </a:defRPr>
            </a:lvl2pPr>
            <a:lvl3pPr marL="1371600" lvl="2" indent="-457200" rtl="0">
              <a:lnSpc>
                <a:spcPct val="115000"/>
              </a:lnSpc>
              <a:spcBef>
                <a:spcPts val="1600"/>
              </a:spcBef>
              <a:spcAft>
                <a:spcPts val="0"/>
              </a:spcAft>
              <a:buClr>
                <a:schemeClr val="lt1"/>
              </a:buClr>
              <a:buSzPts val="3600"/>
              <a:buFont typeface="Inter"/>
              <a:buChar char="■"/>
              <a:defRPr sz="3600">
                <a:solidFill>
                  <a:schemeClr val="lt1"/>
                </a:solidFill>
                <a:latin typeface="Inter"/>
                <a:ea typeface="Inter"/>
                <a:cs typeface="Inter"/>
                <a:sym typeface="Inter"/>
              </a:defRPr>
            </a:lvl3pPr>
            <a:lvl4pPr marL="1828800" lvl="3" indent="-457200" rtl="0">
              <a:lnSpc>
                <a:spcPct val="115000"/>
              </a:lnSpc>
              <a:spcBef>
                <a:spcPts val="1600"/>
              </a:spcBef>
              <a:spcAft>
                <a:spcPts val="0"/>
              </a:spcAft>
              <a:buClr>
                <a:schemeClr val="lt1"/>
              </a:buClr>
              <a:buSzPts val="3600"/>
              <a:buFont typeface="Inter"/>
              <a:buChar char="●"/>
              <a:defRPr sz="3600">
                <a:solidFill>
                  <a:schemeClr val="lt1"/>
                </a:solidFill>
                <a:latin typeface="Inter"/>
                <a:ea typeface="Inter"/>
                <a:cs typeface="Inter"/>
                <a:sym typeface="Inter"/>
              </a:defRPr>
            </a:lvl4pPr>
            <a:lvl5pPr marL="2286000" lvl="4" indent="-457200" rtl="0">
              <a:lnSpc>
                <a:spcPct val="115000"/>
              </a:lnSpc>
              <a:spcBef>
                <a:spcPts val="1600"/>
              </a:spcBef>
              <a:spcAft>
                <a:spcPts val="0"/>
              </a:spcAft>
              <a:buClr>
                <a:schemeClr val="lt1"/>
              </a:buClr>
              <a:buSzPts val="3600"/>
              <a:buFont typeface="Inter"/>
              <a:buChar char="○"/>
              <a:defRPr sz="3600">
                <a:solidFill>
                  <a:schemeClr val="lt1"/>
                </a:solidFill>
                <a:latin typeface="Inter"/>
                <a:ea typeface="Inter"/>
                <a:cs typeface="Inter"/>
                <a:sym typeface="Inter"/>
              </a:defRPr>
            </a:lvl5pPr>
            <a:lvl6pPr marL="2743200" lvl="5" indent="-457200" rtl="0">
              <a:lnSpc>
                <a:spcPct val="115000"/>
              </a:lnSpc>
              <a:spcBef>
                <a:spcPts val="1600"/>
              </a:spcBef>
              <a:spcAft>
                <a:spcPts val="0"/>
              </a:spcAft>
              <a:buClr>
                <a:schemeClr val="lt1"/>
              </a:buClr>
              <a:buSzPts val="3600"/>
              <a:buFont typeface="Inter"/>
              <a:buChar char="■"/>
              <a:defRPr sz="3600">
                <a:solidFill>
                  <a:schemeClr val="lt1"/>
                </a:solidFill>
                <a:latin typeface="Inter"/>
                <a:ea typeface="Inter"/>
                <a:cs typeface="Inter"/>
                <a:sym typeface="Inter"/>
              </a:defRPr>
            </a:lvl6pPr>
            <a:lvl7pPr marL="3200400" lvl="6" indent="-457200" rtl="0">
              <a:lnSpc>
                <a:spcPct val="115000"/>
              </a:lnSpc>
              <a:spcBef>
                <a:spcPts val="1600"/>
              </a:spcBef>
              <a:spcAft>
                <a:spcPts val="0"/>
              </a:spcAft>
              <a:buClr>
                <a:schemeClr val="lt1"/>
              </a:buClr>
              <a:buSzPts val="3600"/>
              <a:buFont typeface="Inter"/>
              <a:buChar char="●"/>
              <a:defRPr sz="3600">
                <a:solidFill>
                  <a:schemeClr val="lt1"/>
                </a:solidFill>
                <a:latin typeface="Inter"/>
                <a:ea typeface="Inter"/>
                <a:cs typeface="Inter"/>
                <a:sym typeface="Inter"/>
              </a:defRPr>
            </a:lvl7pPr>
            <a:lvl8pPr marL="3657600" lvl="7" indent="-457200" rtl="0">
              <a:lnSpc>
                <a:spcPct val="115000"/>
              </a:lnSpc>
              <a:spcBef>
                <a:spcPts val="1600"/>
              </a:spcBef>
              <a:spcAft>
                <a:spcPts val="0"/>
              </a:spcAft>
              <a:buClr>
                <a:schemeClr val="lt1"/>
              </a:buClr>
              <a:buSzPts val="3600"/>
              <a:buFont typeface="Inter"/>
              <a:buChar char="○"/>
              <a:defRPr sz="3600">
                <a:solidFill>
                  <a:schemeClr val="lt1"/>
                </a:solidFill>
                <a:latin typeface="Inter"/>
                <a:ea typeface="Inter"/>
                <a:cs typeface="Inter"/>
                <a:sym typeface="Inter"/>
              </a:defRPr>
            </a:lvl8pPr>
            <a:lvl9pPr marL="4114800" lvl="8" indent="-457200" rtl="0">
              <a:lnSpc>
                <a:spcPct val="115000"/>
              </a:lnSpc>
              <a:spcBef>
                <a:spcPts val="1600"/>
              </a:spcBef>
              <a:spcAft>
                <a:spcPts val="1600"/>
              </a:spcAft>
              <a:buClr>
                <a:schemeClr val="lt1"/>
              </a:buClr>
              <a:buSzPts val="3600"/>
              <a:buFont typeface="Inter"/>
              <a:buChar char="■"/>
              <a:defRPr sz="3600">
                <a:solidFill>
                  <a:schemeClr val="lt1"/>
                </a:solidFill>
                <a:latin typeface="Inter"/>
                <a:ea typeface="Inter"/>
                <a:cs typeface="Inter"/>
                <a:sym typeface="Inter"/>
              </a:defRPr>
            </a:lvl9pPr>
          </a:lstStyle>
          <a:p>
            <a:endParaRPr/>
          </a:p>
        </p:txBody>
      </p:sp>
      <p:sp>
        <p:nvSpPr>
          <p:cNvPr id="1313" name="Google Shape;1313;p306"/>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lvl="0" algn="r" rtl="0">
              <a:buNone/>
              <a:defRPr sz="2000">
                <a:solidFill>
                  <a:schemeClr val="dk2"/>
                </a:solidFill>
              </a:defRPr>
            </a:lvl1pPr>
            <a:lvl2pPr lvl="1" algn="r" rtl="0">
              <a:buNone/>
              <a:defRPr sz="2000">
                <a:solidFill>
                  <a:schemeClr val="dk2"/>
                </a:solidFill>
              </a:defRPr>
            </a:lvl2pPr>
            <a:lvl3pPr lvl="2" algn="r" rtl="0">
              <a:buNone/>
              <a:defRPr sz="2000">
                <a:solidFill>
                  <a:schemeClr val="dk2"/>
                </a:solidFill>
              </a:defRPr>
            </a:lvl3pPr>
            <a:lvl4pPr lvl="3" algn="r" rtl="0">
              <a:buNone/>
              <a:defRPr sz="2000">
                <a:solidFill>
                  <a:schemeClr val="dk2"/>
                </a:solidFill>
              </a:defRPr>
            </a:lvl4pPr>
            <a:lvl5pPr lvl="4" algn="r" rtl="0">
              <a:buNone/>
              <a:defRPr sz="2000">
                <a:solidFill>
                  <a:schemeClr val="dk2"/>
                </a:solidFill>
              </a:defRPr>
            </a:lvl5pPr>
            <a:lvl6pPr lvl="5" algn="r" rtl="0">
              <a:buNone/>
              <a:defRPr sz="2000">
                <a:solidFill>
                  <a:schemeClr val="dk2"/>
                </a:solidFill>
              </a:defRPr>
            </a:lvl6pPr>
            <a:lvl7pPr lvl="6" algn="r" rtl="0">
              <a:buNone/>
              <a:defRPr sz="2000">
                <a:solidFill>
                  <a:schemeClr val="dk2"/>
                </a:solidFill>
              </a:defRPr>
            </a:lvl7pPr>
            <a:lvl8pPr lvl="7" algn="r" rtl="0">
              <a:buNone/>
              <a:defRPr sz="2000">
                <a:solidFill>
                  <a:schemeClr val="dk2"/>
                </a:solidFill>
              </a:defRPr>
            </a:lvl8pPr>
            <a:lvl9pPr lvl="8" algn="r" rtl="0">
              <a:buNone/>
              <a:defRPr sz="2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23"/>
        <p:cNvGrpSpPr/>
        <p:nvPr/>
      </p:nvGrpSpPr>
      <p:grpSpPr>
        <a:xfrm>
          <a:off x="0" y="0"/>
          <a:ext cx="0" cy="0"/>
          <a:chOff x="0" y="0"/>
          <a:chExt cx="0" cy="0"/>
        </a:xfrm>
      </p:grpSpPr>
      <p:sp>
        <p:nvSpPr>
          <p:cNvPr id="1424" name="Google Shape;1424;p332"/>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rtl="0">
              <a:spcBef>
                <a:spcPts val="0"/>
              </a:spcBef>
              <a:spcAft>
                <a:spcPts val="0"/>
              </a:spcAft>
              <a:buClr>
                <a:schemeClr val="dk1"/>
              </a:buClr>
              <a:buSzPts val="6000"/>
              <a:buFont typeface="Inter"/>
              <a:buNone/>
              <a:defRPr sz="6000">
                <a:solidFill>
                  <a:schemeClr val="dk1"/>
                </a:solidFill>
                <a:latin typeface="Inter"/>
                <a:ea typeface="Inter"/>
                <a:cs typeface="Inter"/>
                <a:sym typeface="Inter"/>
              </a:defRPr>
            </a:lvl1pPr>
            <a:lvl2pPr lvl="1"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2pPr>
            <a:lvl3pPr lvl="2"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3pPr>
            <a:lvl4pPr lvl="3"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4pPr>
            <a:lvl5pPr lvl="4"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5pPr>
            <a:lvl6pPr lvl="5"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6pPr>
            <a:lvl7pPr lvl="6"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7pPr>
            <a:lvl8pPr lvl="7"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8pPr>
            <a:lvl9pPr lvl="8" rtl="0">
              <a:spcBef>
                <a:spcPts val="0"/>
              </a:spcBef>
              <a:spcAft>
                <a:spcPts val="0"/>
              </a:spcAft>
              <a:buClr>
                <a:schemeClr val="dk1"/>
              </a:buClr>
              <a:buSzPts val="5600"/>
              <a:buFont typeface="Inter"/>
              <a:buNone/>
              <a:defRPr sz="5600">
                <a:solidFill>
                  <a:schemeClr val="dk1"/>
                </a:solidFill>
                <a:latin typeface="Inter"/>
                <a:ea typeface="Inter"/>
                <a:cs typeface="Inter"/>
                <a:sym typeface="Inter"/>
              </a:defRPr>
            </a:lvl9pPr>
          </a:lstStyle>
          <a:p>
            <a:endParaRPr/>
          </a:p>
        </p:txBody>
      </p:sp>
      <p:sp>
        <p:nvSpPr>
          <p:cNvPr id="1425" name="Google Shape;1425;p332"/>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rtl="0">
              <a:lnSpc>
                <a:spcPct val="115000"/>
              </a:lnSpc>
              <a:spcBef>
                <a:spcPts val="0"/>
              </a:spcBef>
              <a:spcAft>
                <a:spcPts val="0"/>
              </a:spcAft>
              <a:buClr>
                <a:schemeClr val="dk2"/>
              </a:buClr>
              <a:buSzPts val="3600"/>
              <a:buFont typeface="Inter"/>
              <a:buChar char="●"/>
              <a:defRPr sz="3600">
                <a:solidFill>
                  <a:schemeClr val="dk1"/>
                </a:solidFill>
                <a:latin typeface="Inter"/>
                <a:ea typeface="Inter"/>
                <a:cs typeface="Inter"/>
                <a:sym typeface="Inter"/>
              </a:defRPr>
            </a:lvl1pPr>
            <a:lvl2pPr marL="914400" lvl="1"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2pPr>
            <a:lvl3pPr marL="1371600" lvl="2"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3pPr>
            <a:lvl4pPr marL="1828800" lvl="3"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4pPr>
            <a:lvl5pPr marL="2286000" lvl="4"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5pPr>
            <a:lvl6pPr marL="2743200" lvl="5"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6pPr>
            <a:lvl7pPr marL="3200400" lvl="6"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7pPr>
            <a:lvl8pPr marL="3657600" lvl="7" indent="-457200" rtl="0">
              <a:lnSpc>
                <a:spcPct val="115000"/>
              </a:lnSpc>
              <a:spcBef>
                <a:spcPts val="1600"/>
              </a:spcBef>
              <a:spcAft>
                <a:spcPts val="0"/>
              </a:spcAft>
              <a:buClr>
                <a:schemeClr val="dk1"/>
              </a:buClr>
              <a:buSzPts val="3600"/>
              <a:buFont typeface="Inter"/>
              <a:buChar char="○"/>
              <a:defRPr sz="3600">
                <a:solidFill>
                  <a:schemeClr val="dk1"/>
                </a:solidFill>
                <a:latin typeface="Inter"/>
                <a:ea typeface="Inter"/>
                <a:cs typeface="Inter"/>
                <a:sym typeface="Inter"/>
              </a:defRPr>
            </a:lvl8pPr>
            <a:lvl9pPr marL="4114800" lvl="8" indent="-457200" rtl="0">
              <a:lnSpc>
                <a:spcPct val="115000"/>
              </a:lnSpc>
              <a:spcBef>
                <a:spcPts val="1600"/>
              </a:spcBef>
              <a:spcAft>
                <a:spcPts val="1600"/>
              </a:spcAft>
              <a:buClr>
                <a:schemeClr val="dk1"/>
              </a:buClr>
              <a:buSzPts val="3600"/>
              <a:buFont typeface="Inter"/>
              <a:buChar char="■"/>
              <a:defRPr sz="3600">
                <a:solidFill>
                  <a:schemeClr val="dk1"/>
                </a:solidFill>
                <a:latin typeface="Inter"/>
                <a:ea typeface="Inter"/>
                <a:cs typeface="Inter"/>
                <a:sym typeface="Inter"/>
              </a:defRPr>
            </a:lvl9pPr>
          </a:lstStyle>
          <a:p>
            <a:endParaRPr/>
          </a:p>
        </p:txBody>
      </p:sp>
      <p:sp>
        <p:nvSpPr>
          <p:cNvPr id="1426" name="Google Shape;1426;p332"/>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Autofit/>
          </a:bodyPr>
          <a:lstStyle>
            <a:lvl1pPr lvl="0" algn="r" rtl="0">
              <a:buNone/>
              <a:defRPr sz="2000">
                <a:solidFill>
                  <a:schemeClr val="dk2"/>
                </a:solidFill>
              </a:defRPr>
            </a:lvl1pPr>
            <a:lvl2pPr lvl="1" algn="r" rtl="0">
              <a:buNone/>
              <a:defRPr sz="2000">
                <a:solidFill>
                  <a:schemeClr val="dk2"/>
                </a:solidFill>
              </a:defRPr>
            </a:lvl2pPr>
            <a:lvl3pPr lvl="2" algn="r" rtl="0">
              <a:buNone/>
              <a:defRPr sz="2000">
                <a:solidFill>
                  <a:schemeClr val="dk2"/>
                </a:solidFill>
              </a:defRPr>
            </a:lvl3pPr>
            <a:lvl4pPr lvl="3" algn="r" rtl="0">
              <a:buNone/>
              <a:defRPr sz="2000">
                <a:solidFill>
                  <a:schemeClr val="dk2"/>
                </a:solidFill>
              </a:defRPr>
            </a:lvl4pPr>
            <a:lvl5pPr lvl="4" algn="r" rtl="0">
              <a:buNone/>
              <a:defRPr sz="2000">
                <a:solidFill>
                  <a:schemeClr val="dk2"/>
                </a:solidFill>
              </a:defRPr>
            </a:lvl5pPr>
            <a:lvl6pPr lvl="5" algn="r" rtl="0">
              <a:buNone/>
              <a:defRPr sz="2000">
                <a:solidFill>
                  <a:schemeClr val="dk2"/>
                </a:solidFill>
              </a:defRPr>
            </a:lvl6pPr>
            <a:lvl7pPr lvl="6" algn="r" rtl="0">
              <a:buNone/>
              <a:defRPr sz="2000">
                <a:solidFill>
                  <a:schemeClr val="dk2"/>
                </a:solidFill>
              </a:defRPr>
            </a:lvl7pPr>
            <a:lvl8pPr lvl="7" algn="r" rtl="0">
              <a:buNone/>
              <a:defRPr sz="2000">
                <a:solidFill>
                  <a:schemeClr val="dk2"/>
                </a:solidFill>
              </a:defRPr>
            </a:lvl8pPr>
            <a:lvl9pPr lvl="8" algn="r" rtl="0">
              <a:buNone/>
              <a:defRPr sz="2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 id="2147484002" r:id="rId29"/>
    <p:sldLayoutId id="2147484003" r:id="rId30"/>
    <p:sldLayoutId id="2147484004" r:id="rId31"/>
    <p:sldLayoutId id="2147484005" r:id="rId32"/>
    <p:sldLayoutId id="2147484006" r:id="rId33"/>
    <p:sldLayoutId id="2147484007" r:id="rId34"/>
    <p:sldLayoutId id="2147484008" r:id="rId35"/>
    <p:sldLayoutId id="2147484009" r:id="rId36"/>
    <p:sldLayoutId id="2147484010" r:id="rId37"/>
    <p:sldLayoutId id="2147484011" r:id="rId38"/>
    <p:sldLayoutId id="2147484012" r:id="rId39"/>
    <p:sldLayoutId id="2147484013" r:id="rId40"/>
    <p:sldLayoutId id="2147484014" r:id="rId41"/>
    <p:sldLayoutId id="2147484015" r:id="rId42"/>
    <p:sldLayoutId id="2147484016" r:id="rId43"/>
    <p:sldLayoutId id="2147484017" r:id="rId44"/>
    <p:sldLayoutId id="2147484018" r:id="rId45"/>
    <p:sldLayoutId id="2147484019" r:id="rId46"/>
    <p:sldLayoutId id="2147484020" r:id="rId47"/>
    <p:sldLayoutId id="2147484021" r:id="rId48"/>
    <p:sldLayoutId id="2147484022" r:id="rId49"/>
    <p:sldLayoutId id="2147484023" r:id="rId50"/>
    <p:sldLayoutId id="2147484024" r:id="rId51"/>
    <p:sldLayoutId id="2147484025" r:id="rId52"/>
    <p:sldLayoutId id="2147484026" r:id="rId53"/>
    <p:sldLayoutId id="2147484027" r:id="rId54"/>
    <p:sldLayoutId id="2147484028" r:id="rId55"/>
    <p:sldLayoutId id="2147484029" r:id="rId56"/>
    <p:sldLayoutId id="2147484030" r:id="rId57"/>
    <p:sldLayoutId id="2147484031" r:id="rId58"/>
    <p:sldLayoutId id="2147484032" r:id="rId59"/>
    <p:sldLayoutId id="2147484033" r:id="rId60"/>
    <p:sldLayoutId id="2147484034" r:id="rId61"/>
    <p:sldLayoutId id="2147484035" r:id="rId62"/>
    <p:sldLayoutId id="2147484036" r:id="rId63"/>
    <p:sldLayoutId id="2147484037" r:id="rId64"/>
    <p:sldLayoutId id="2147484038" r:id="rId65"/>
    <p:sldLayoutId id="2147484039" r:id="rId66"/>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9.xml"/></Relationships>
</file>

<file path=ppt/slides/_rels/slide1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11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1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34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gif"/><Relationship Id="rId9" Type="http://schemas.openxmlformats.org/officeDocument/2006/relationships/image" Target="../media/image97.png"/></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97.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1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6.xml"/></Relationships>
</file>

<file path=ppt/slides/_rels/slide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11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gif"/></Relationships>
</file>

<file path=ppt/slides/_rels/slide1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343.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112.xml"/><Relationship Id="rId5" Type="http://schemas.openxmlformats.org/officeDocument/2006/relationships/image" Target="../media/image122.png"/><Relationship Id="rId4" Type="http://schemas.openxmlformats.org/officeDocument/2006/relationships/image" Target="../media/image1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7.xml"/></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32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7.xml"/></Relationships>
</file>

<file path=ppt/slides/_rels/slide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xml"/><Relationship Id="rId1" Type="http://schemas.openxmlformats.org/officeDocument/2006/relationships/slideLayout" Target="../slideLayouts/slideLayout187.xml"/><Relationship Id="rId5" Type="http://schemas.openxmlformats.org/officeDocument/2006/relationships/image" Target="../media/image74.jpeg"/><Relationship Id="rId4" Type="http://schemas.openxmlformats.org/officeDocument/2006/relationships/image" Target="../media/image7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6.xml"/></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8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399"/>
          <p:cNvSpPr txBox="1">
            <a:spLocks noGrp="1"/>
          </p:cNvSpPr>
          <p:nvPr>
            <p:ph type="title"/>
          </p:nvPr>
        </p:nvSpPr>
        <p:spPr>
          <a:xfrm>
            <a:off x="1832100" y="4230050"/>
            <a:ext cx="15952200" cy="3140100"/>
          </a:xfrm>
          <a:prstGeom prst="rect">
            <a:avLst/>
          </a:prstGeom>
        </p:spPr>
        <p:txBody>
          <a:bodyPr spcFirstLastPara="1" wrap="square" lIns="0" tIns="0" rIns="0" bIns="0" anchor="t" anchorCtr="0">
            <a:spAutoFit/>
          </a:bodyPr>
          <a:lstStyle/>
          <a:p>
            <a:pPr marL="0" lvl="0" indent="0" algn="l" rtl="0">
              <a:spcBef>
                <a:spcPts val="0"/>
              </a:spcBef>
              <a:spcAft>
                <a:spcPts val="1200"/>
              </a:spcAft>
              <a:buNone/>
            </a:pPr>
            <a:r>
              <a:rPr lang="en" dirty="0"/>
              <a:t>Harness the power of Elastic Observability and AI to solve complex problems at scale</a:t>
            </a:r>
            <a:endParaRPr dirty="0"/>
          </a:p>
        </p:txBody>
      </p:sp>
      <p:sp>
        <p:nvSpPr>
          <p:cNvPr id="1722" name="Google Shape;1722;p399"/>
          <p:cNvSpPr txBox="1">
            <a:spLocks noGrp="1"/>
          </p:cNvSpPr>
          <p:nvPr>
            <p:ph type="subTitle" idx="1"/>
          </p:nvPr>
        </p:nvSpPr>
        <p:spPr>
          <a:xfrm>
            <a:off x="1832089" y="7331050"/>
            <a:ext cx="10424100" cy="8550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Presenter name: Subtitle, Inter, normal, 18pt</a:t>
            </a:r>
            <a:endParaRPr/>
          </a:p>
        </p:txBody>
      </p:sp>
      <p:sp>
        <p:nvSpPr>
          <p:cNvPr id="1723" name="Google Shape;1723;p399"/>
          <p:cNvSpPr txBox="1">
            <a:spLocks noGrp="1"/>
          </p:cNvSpPr>
          <p:nvPr>
            <p:ph type="subTitle" idx="2"/>
          </p:nvPr>
        </p:nvSpPr>
        <p:spPr>
          <a:xfrm>
            <a:off x="1832089" y="8226552"/>
            <a:ext cx="10424100" cy="8550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Mon 00, 0000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pic>
        <p:nvPicPr>
          <p:cNvPr id="1891" name="Google Shape;1891;p40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69780" y="3819800"/>
            <a:ext cx="8485514" cy="5283950"/>
          </a:xfrm>
          <a:prstGeom prst="rect">
            <a:avLst/>
          </a:prstGeom>
          <a:noFill/>
          <a:ln>
            <a:noFill/>
          </a:ln>
        </p:spPr>
      </p:pic>
      <p:grpSp>
        <p:nvGrpSpPr>
          <p:cNvPr id="1892" name="Google Shape;1892;p408"/>
          <p:cNvGrpSpPr/>
          <p:nvPr/>
        </p:nvGrpSpPr>
        <p:grpSpPr>
          <a:xfrm>
            <a:off x="13412415" y="3174131"/>
            <a:ext cx="3650645" cy="4863061"/>
            <a:chOff x="7241550" y="3036600"/>
            <a:chExt cx="10032000" cy="6067450"/>
          </a:xfrm>
        </p:grpSpPr>
        <p:sp>
          <p:nvSpPr>
            <p:cNvPr id="1893" name="Google Shape;1893;p408"/>
            <p:cNvSpPr/>
            <p:nvPr/>
          </p:nvSpPr>
          <p:spPr>
            <a:xfrm>
              <a:off x="7241550" y="3039850"/>
              <a:ext cx="10032000" cy="6064200"/>
            </a:xfrm>
            <a:prstGeom prst="round2SameRect">
              <a:avLst>
                <a:gd name="adj1" fmla="val 3880"/>
                <a:gd name="adj2" fmla="val 0"/>
              </a:avLst>
            </a:prstGeom>
            <a:solidFill>
              <a:srgbClr val="203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94" name="Google Shape;1894;p408"/>
            <p:cNvSpPr/>
            <p:nvPr/>
          </p:nvSpPr>
          <p:spPr>
            <a:xfrm>
              <a:off x="7241550" y="3036600"/>
              <a:ext cx="10032000" cy="322500"/>
            </a:xfrm>
            <a:prstGeom prst="round2SameRect">
              <a:avLst>
                <a:gd name="adj1" fmla="val 50000"/>
                <a:gd name="adj2" fmla="val 0"/>
              </a:avLst>
            </a:prstGeom>
            <a:solidFill>
              <a:srgbClr val="2E4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895" name="Google Shape;1895;p408"/>
          <p:cNvGrpSpPr/>
          <p:nvPr/>
        </p:nvGrpSpPr>
        <p:grpSpPr>
          <a:xfrm>
            <a:off x="11628351" y="5273300"/>
            <a:ext cx="1537934" cy="516286"/>
            <a:chOff x="7693155" y="3380891"/>
            <a:chExt cx="1176600" cy="394986"/>
          </a:xfrm>
        </p:grpSpPr>
        <p:cxnSp>
          <p:nvCxnSpPr>
            <p:cNvPr id="1896" name="Google Shape;1896;p408"/>
            <p:cNvCxnSpPr/>
            <p:nvPr/>
          </p:nvCxnSpPr>
          <p:spPr>
            <a:xfrm>
              <a:off x="7693155" y="3775877"/>
              <a:ext cx="1176600" cy="0"/>
            </a:xfrm>
            <a:prstGeom prst="straightConnector1">
              <a:avLst/>
            </a:prstGeom>
            <a:noFill/>
            <a:ln w="19050" cap="flat" cmpd="sng">
              <a:solidFill>
                <a:schemeClr val="accent1"/>
              </a:solidFill>
              <a:prstDash val="solid"/>
              <a:miter lim="800000"/>
              <a:headEnd type="none" w="sm" len="sm"/>
              <a:tailEnd type="triangle" w="med" len="med"/>
            </a:ln>
          </p:spPr>
        </p:cxnSp>
        <p:sp>
          <p:nvSpPr>
            <p:cNvPr id="1897" name="Google Shape;1897;p408"/>
            <p:cNvSpPr/>
            <p:nvPr/>
          </p:nvSpPr>
          <p:spPr>
            <a:xfrm>
              <a:off x="7827850" y="3380891"/>
              <a:ext cx="907200" cy="313800"/>
            </a:xfrm>
            <a:prstGeom prst="rect">
              <a:avLst/>
            </a:prstGeom>
            <a:noFill/>
            <a:ln>
              <a:noFill/>
            </a:ln>
          </p:spPr>
          <p:txBody>
            <a:bodyPr spcFirstLastPara="1" wrap="square" lIns="0" tIns="68550" rIns="0" bIns="68550" anchor="ctr" anchorCtr="0">
              <a:noAutofit/>
            </a:bodyPr>
            <a:lstStyle/>
            <a:p>
              <a:pPr marL="0" marR="0" lvl="0" indent="0" algn="ctr" rtl="0">
                <a:spcBef>
                  <a:spcPts val="0"/>
                </a:spcBef>
                <a:spcAft>
                  <a:spcPts val="0"/>
                </a:spcAft>
                <a:buNone/>
              </a:pPr>
              <a:r>
                <a:rPr lang="en" sz="2700">
                  <a:solidFill>
                    <a:schemeClr val="lt1"/>
                  </a:solidFill>
                </a:rPr>
                <a:t>Insights</a:t>
              </a:r>
              <a:endParaRPr sz="2100">
                <a:solidFill>
                  <a:schemeClr val="lt1"/>
                </a:solidFill>
              </a:endParaRPr>
            </a:p>
          </p:txBody>
        </p:sp>
      </p:grpSp>
      <p:cxnSp>
        <p:nvCxnSpPr>
          <p:cNvPr id="1898" name="Google Shape;1898;p408"/>
          <p:cNvCxnSpPr/>
          <p:nvPr/>
        </p:nvCxnSpPr>
        <p:spPr>
          <a:xfrm rot="10800000" flipH="1">
            <a:off x="4848426" y="5832427"/>
            <a:ext cx="3707100" cy="952200"/>
          </a:xfrm>
          <a:prstGeom prst="straightConnector1">
            <a:avLst/>
          </a:prstGeom>
          <a:noFill/>
          <a:ln w="9525" cap="flat" cmpd="sng">
            <a:solidFill>
              <a:srgbClr val="75848E"/>
            </a:solidFill>
            <a:prstDash val="solid"/>
            <a:miter lim="800000"/>
            <a:headEnd type="none" w="sm" len="sm"/>
            <a:tailEnd type="triangle" w="med" len="med"/>
          </a:ln>
        </p:spPr>
      </p:cxnSp>
      <p:cxnSp>
        <p:nvCxnSpPr>
          <p:cNvPr id="1899" name="Google Shape;1899;p408"/>
          <p:cNvCxnSpPr/>
          <p:nvPr/>
        </p:nvCxnSpPr>
        <p:spPr>
          <a:xfrm rot="10800000" flipH="1">
            <a:off x="4857492" y="5869415"/>
            <a:ext cx="3651000" cy="1746300"/>
          </a:xfrm>
          <a:prstGeom prst="straightConnector1">
            <a:avLst/>
          </a:prstGeom>
          <a:noFill/>
          <a:ln w="9525" cap="flat" cmpd="sng">
            <a:solidFill>
              <a:srgbClr val="75848E"/>
            </a:solidFill>
            <a:prstDash val="solid"/>
            <a:miter lim="800000"/>
            <a:headEnd type="none" w="sm" len="sm"/>
            <a:tailEnd type="triangle" w="med" len="med"/>
          </a:ln>
        </p:spPr>
      </p:cxnSp>
      <p:cxnSp>
        <p:nvCxnSpPr>
          <p:cNvPr id="1900" name="Google Shape;1900;p408"/>
          <p:cNvCxnSpPr/>
          <p:nvPr/>
        </p:nvCxnSpPr>
        <p:spPr>
          <a:xfrm>
            <a:off x="4848246" y="4346099"/>
            <a:ext cx="3834900" cy="1468200"/>
          </a:xfrm>
          <a:prstGeom prst="straightConnector1">
            <a:avLst/>
          </a:prstGeom>
          <a:noFill/>
          <a:ln w="9525" cap="flat" cmpd="sng">
            <a:solidFill>
              <a:srgbClr val="75848E"/>
            </a:solidFill>
            <a:prstDash val="solid"/>
            <a:miter lim="800000"/>
            <a:headEnd type="none" w="sm" len="sm"/>
            <a:tailEnd type="triangle" w="med" len="med"/>
          </a:ln>
        </p:spPr>
      </p:cxnSp>
      <p:cxnSp>
        <p:nvCxnSpPr>
          <p:cNvPr id="1901" name="Google Shape;1901;p408"/>
          <p:cNvCxnSpPr/>
          <p:nvPr/>
        </p:nvCxnSpPr>
        <p:spPr>
          <a:xfrm rot="10800000" flipH="1">
            <a:off x="4849483" y="5820957"/>
            <a:ext cx="3799800" cy="174900"/>
          </a:xfrm>
          <a:prstGeom prst="straightConnector1">
            <a:avLst/>
          </a:prstGeom>
          <a:noFill/>
          <a:ln w="9525" cap="flat" cmpd="sng">
            <a:solidFill>
              <a:srgbClr val="75848E"/>
            </a:solidFill>
            <a:prstDash val="solid"/>
            <a:miter lim="800000"/>
            <a:headEnd type="none" w="sm" len="sm"/>
            <a:tailEnd type="triangle" w="med" len="med"/>
          </a:ln>
        </p:spPr>
      </p:cxnSp>
      <p:cxnSp>
        <p:nvCxnSpPr>
          <p:cNvPr id="1902" name="Google Shape;1902;p408"/>
          <p:cNvCxnSpPr/>
          <p:nvPr/>
        </p:nvCxnSpPr>
        <p:spPr>
          <a:xfrm>
            <a:off x="4763843" y="5177187"/>
            <a:ext cx="4000200" cy="602400"/>
          </a:xfrm>
          <a:prstGeom prst="straightConnector1">
            <a:avLst/>
          </a:prstGeom>
          <a:noFill/>
          <a:ln w="9525" cap="flat" cmpd="sng">
            <a:solidFill>
              <a:srgbClr val="75848E"/>
            </a:solidFill>
            <a:prstDash val="solid"/>
            <a:miter lim="800000"/>
            <a:headEnd type="none" w="sm" len="sm"/>
            <a:tailEnd type="triangle" w="med" len="med"/>
          </a:ln>
        </p:spPr>
      </p:cxnSp>
      <p:cxnSp>
        <p:nvCxnSpPr>
          <p:cNvPr id="1903" name="Google Shape;1903;p408"/>
          <p:cNvCxnSpPr/>
          <p:nvPr/>
        </p:nvCxnSpPr>
        <p:spPr>
          <a:xfrm>
            <a:off x="5707211" y="3041343"/>
            <a:ext cx="0" cy="5446200"/>
          </a:xfrm>
          <a:prstGeom prst="straightConnector1">
            <a:avLst/>
          </a:prstGeom>
          <a:noFill/>
          <a:ln w="22225" cap="flat" cmpd="sng">
            <a:solidFill>
              <a:srgbClr val="8EA6B2"/>
            </a:solidFill>
            <a:prstDash val="dot"/>
            <a:miter lim="800000"/>
            <a:headEnd type="none" w="sm" len="sm"/>
            <a:tailEnd type="none" w="sm" len="sm"/>
          </a:ln>
        </p:spPr>
      </p:cxnSp>
      <p:sp>
        <p:nvSpPr>
          <p:cNvPr id="1904" name="Google Shape;1904;p408"/>
          <p:cNvSpPr/>
          <p:nvPr/>
        </p:nvSpPr>
        <p:spPr>
          <a:xfrm rot="-5400000">
            <a:off x="3359516" y="5427903"/>
            <a:ext cx="4660200" cy="720300"/>
          </a:xfrm>
          <a:prstGeom prst="rect">
            <a:avLst/>
          </a:prstGeom>
          <a:noFill/>
          <a:ln>
            <a:noFill/>
          </a:ln>
        </p:spPr>
        <p:txBody>
          <a:bodyPr spcFirstLastPara="1" wrap="square" lIns="0" tIns="68550" rIns="0" bIns="68550" anchor="ctr" anchorCtr="0">
            <a:noAutofit/>
          </a:bodyPr>
          <a:lstStyle/>
          <a:p>
            <a:pPr marL="0" marR="0" lvl="0" indent="0" algn="ctr" rtl="0">
              <a:spcBef>
                <a:spcPts val="0"/>
              </a:spcBef>
              <a:spcAft>
                <a:spcPts val="0"/>
              </a:spcAft>
              <a:buNone/>
            </a:pPr>
            <a:r>
              <a:rPr lang="en" sz="2400" b="0" i="0" u="none" strike="noStrike" cap="none">
                <a:solidFill>
                  <a:schemeClr val="lt1"/>
                </a:solidFill>
                <a:latin typeface="Arial"/>
                <a:ea typeface="Arial"/>
                <a:cs typeface="Arial"/>
                <a:sym typeface="Arial"/>
              </a:rPr>
              <a:t>Time series and events data</a:t>
            </a:r>
            <a:endParaRPr sz="2100">
              <a:solidFill>
                <a:schemeClr val="lt1"/>
              </a:solidFill>
            </a:endParaRPr>
          </a:p>
        </p:txBody>
      </p:sp>
      <p:sp>
        <p:nvSpPr>
          <p:cNvPr id="1905" name="Google Shape;1905;p408"/>
          <p:cNvSpPr txBox="1"/>
          <p:nvPr/>
        </p:nvSpPr>
        <p:spPr>
          <a:xfrm>
            <a:off x="10189855" y="3252190"/>
            <a:ext cx="1872900" cy="311400"/>
          </a:xfrm>
          <a:prstGeom prst="rect">
            <a:avLst/>
          </a:prstGeom>
          <a:noFill/>
          <a:ln>
            <a:noFill/>
          </a:ln>
        </p:spPr>
        <p:txBody>
          <a:bodyPr spcFirstLastPara="1" wrap="square" lIns="137150" tIns="68550" rIns="137150" bIns="68550" anchor="ctr" anchorCtr="0">
            <a:noAutofit/>
          </a:bodyPr>
          <a:lstStyle/>
          <a:p>
            <a:pPr marL="0" marR="0" lvl="0" indent="0" algn="ctr" rtl="0">
              <a:spcBef>
                <a:spcPts val="0"/>
              </a:spcBef>
              <a:spcAft>
                <a:spcPts val="0"/>
              </a:spcAft>
              <a:buNone/>
            </a:pPr>
            <a:r>
              <a:rPr lang="en" sz="3000" b="0" i="0" u="none" strike="noStrike" cap="none">
                <a:solidFill>
                  <a:srgbClr val="FFFFFF"/>
                </a:solidFill>
                <a:latin typeface="Arial"/>
                <a:ea typeface="Arial"/>
                <a:cs typeface="Arial"/>
                <a:sym typeface="Arial"/>
              </a:rPr>
              <a:t>Alerting</a:t>
            </a:r>
            <a:endParaRPr sz="2100"/>
          </a:p>
        </p:txBody>
      </p:sp>
      <p:sp>
        <p:nvSpPr>
          <p:cNvPr id="1906" name="Google Shape;1906;p408"/>
          <p:cNvSpPr txBox="1"/>
          <p:nvPr/>
        </p:nvSpPr>
        <p:spPr>
          <a:xfrm>
            <a:off x="6204838" y="7976350"/>
            <a:ext cx="2148600" cy="317100"/>
          </a:xfrm>
          <a:prstGeom prst="rect">
            <a:avLst/>
          </a:prstGeom>
          <a:noFill/>
          <a:ln>
            <a:noFill/>
          </a:ln>
        </p:spPr>
        <p:txBody>
          <a:bodyPr spcFirstLastPara="1" wrap="square" lIns="137150" tIns="68550" rIns="137150" bIns="68550" anchor="ctr" anchorCtr="0">
            <a:noAutofit/>
          </a:bodyPr>
          <a:lstStyle/>
          <a:p>
            <a:pPr marL="0" marR="0" lvl="0" indent="0" algn="ctr" rtl="0">
              <a:spcBef>
                <a:spcPts val="0"/>
              </a:spcBef>
              <a:spcAft>
                <a:spcPts val="0"/>
              </a:spcAft>
              <a:buNone/>
            </a:pPr>
            <a:r>
              <a:rPr lang="en" sz="3000">
                <a:solidFill>
                  <a:srgbClr val="FFFFFF"/>
                </a:solidFill>
              </a:rPr>
              <a:t>ML and AI</a:t>
            </a:r>
            <a:endParaRPr sz="2100"/>
          </a:p>
        </p:txBody>
      </p:sp>
      <p:sp>
        <p:nvSpPr>
          <p:cNvPr id="1907" name="Google Shape;1907;p408"/>
          <p:cNvSpPr txBox="1"/>
          <p:nvPr/>
        </p:nvSpPr>
        <p:spPr>
          <a:xfrm>
            <a:off x="5532211" y="3061646"/>
            <a:ext cx="3542100" cy="593100"/>
          </a:xfrm>
          <a:prstGeom prst="rect">
            <a:avLst/>
          </a:prstGeom>
          <a:noFill/>
          <a:ln>
            <a:noFill/>
          </a:ln>
        </p:spPr>
        <p:txBody>
          <a:bodyPr spcFirstLastPara="1" wrap="square" lIns="137150" tIns="68550" rIns="137150" bIns="68550" anchor="ctr" anchorCtr="0">
            <a:noAutofit/>
          </a:bodyPr>
          <a:lstStyle/>
          <a:p>
            <a:pPr marL="0" marR="0" lvl="0" indent="0" algn="ctr" rtl="0">
              <a:spcBef>
                <a:spcPts val="0"/>
              </a:spcBef>
              <a:spcAft>
                <a:spcPts val="0"/>
              </a:spcAft>
              <a:buNone/>
            </a:pPr>
            <a:r>
              <a:rPr lang="en" sz="3000" b="0" i="0" u="none" strike="noStrike" cap="none">
                <a:solidFill>
                  <a:srgbClr val="FFFFFF"/>
                </a:solidFill>
                <a:latin typeface="Arial"/>
                <a:ea typeface="Arial"/>
                <a:cs typeface="Arial"/>
                <a:sym typeface="Arial"/>
              </a:rPr>
              <a:t>Correlation</a:t>
            </a:r>
            <a:endParaRPr sz="2100"/>
          </a:p>
        </p:txBody>
      </p:sp>
      <p:sp>
        <p:nvSpPr>
          <p:cNvPr id="1908" name="Google Shape;1908;p408"/>
          <p:cNvSpPr/>
          <p:nvPr/>
        </p:nvSpPr>
        <p:spPr>
          <a:xfrm>
            <a:off x="4722914" y="3551750"/>
            <a:ext cx="168300" cy="4821300"/>
          </a:xfrm>
          <a:prstGeom prst="rect">
            <a:avLst/>
          </a:prstGeom>
          <a:noFill/>
          <a:ln>
            <a:noFill/>
          </a:ln>
        </p:spPr>
        <p:txBody>
          <a:bodyPr spcFirstLastPara="1" wrap="square" lIns="137150" tIns="68550" rIns="137150" bIns="68550" anchor="ctr" anchorCtr="0">
            <a:noAutofit/>
          </a:bodyPr>
          <a:lstStyle/>
          <a:p>
            <a:pPr marL="0" marR="0" lvl="0" indent="0" algn="ctr" rtl="0">
              <a:spcBef>
                <a:spcPts val="0"/>
              </a:spcBef>
              <a:spcAft>
                <a:spcPts val="0"/>
              </a:spcAft>
              <a:buNone/>
            </a:pPr>
            <a:endParaRPr sz="2700" b="0" i="0" u="none" strike="noStrike" cap="none">
              <a:solidFill>
                <a:srgbClr val="FFFFFF"/>
              </a:solidFill>
              <a:latin typeface="Arial"/>
              <a:ea typeface="Arial"/>
              <a:cs typeface="Arial"/>
              <a:sym typeface="Arial"/>
            </a:endParaRPr>
          </a:p>
        </p:txBody>
      </p:sp>
      <p:cxnSp>
        <p:nvCxnSpPr>
          <p:cNvPr id="1909" name="Google Shape;1909;p408"/>
          <p:cNvCxnSpPr/>
          <p:nvPr/>
        </p:nvCxnSpPr>
        <p:spPr>
          <a:xfrm rot="10800000">
            <a:off x="15204810" y="8201862"/>
            <a:ext cx="13500" cy="845100"/>
          </a:xfrm>
          <a:prstGeom prst="straightConnector1">
            <a:avLst/>
          </a:prstGeom>
          <a:noFill/>
          <a:ln w="38100" cap="flat" cmpd="sng">
            <a:solidFill>
              <a:schemeClr val="accent1"/>
            </a:solidFill>
            <a:prstDash val="dash"/>
            <a:miter lim="800000"/>
            <a:headEnd type="none" w="sm" len="sm"/>
            <a:tailEnd type="none" w="sm" len="sm"/>
          </a:ln>
        </p:spPr>
      </p:cxnSp>
      <p:cxnSp>
        <p:nvCxnSpPr>
          <p:cNvPr id="1910" name="Google Shape;1910;p408"/>
          <p:cNvCxnSpPr/>
          <p:nvPr/>
        </p:nvCxnSpPr>
        <p:spPr>
          <a:xfrm rot="10800000">
            <a:off x="9156811" y="9073193"/>
            <a:ext cx="6061500" cy="3900"/>
          </a:xfrm>
          <a:prstGeom prst="straightConnector1">
            <a:avLst/>
          </a:prstGeom>
          <a:noFill/>
          <a:ln w="38100" cap="flat" cmpd="sng">
            <a:solidFill>
              <a:schemeClr val="accent1"/>
            </a:solidFill>
            <a:prstDash val="dash"/>
            <a:miter lim="800000"/>
            <a:headEnd type="none" w="sm" len="sm"/>
            <a:tailEnd type="none" w="sm" len="sm"/>
          </a:ln>
        </p:spPr>
      </p:cxnSp>
      <p:cxnSp>
        <p:nvCxnSpPr>
          <p:cNvPr id="1911" name="Google Shape;1911;p408"/>
          <p:cNvCxnSpPr>
            <a:endCxn id="1912" idx="2"/>
          </p:cNvCxnSpPr>
          <p:nvPr/>
        </p:nvCxnSpPr>
        <p:spPr>
          <a:xfrm rot="10800000" flipH="1">
            <a:off x="9135774" y="8219089"/>
            <a:ext cx="8100" cy="895800"/>
          </a:xfrm>
          <a:prstGeom prst="straightConnector1">
            <a:avLst/>
          </a:prstGeom>
          <a:noFill/>
          <a:ln w="38100" cap="flat" cmpd="sng">
            <a:solidFill>
              <a:schemeClr val="accent1"/>
            </a:solidFill>
            <a:prstDash val="dash"/>
            <a:miter lim="800000"/>
            <a:headEnd type="none" w="sm" len="sm"/>
            <a:tailEnd type="stealth" w="sm" len="sm"/>
          </a:ln>
        </p:spPr>
      </p:cxnSp>
      <p:sp>
        <p:nvSpPr>
          <p:cNvPr id="1913" name="Google Shape;1913;p408"/>
          <p:cNvSpPr txBox="1"/>
          <p:nvPr/>
        </p:nvSpPr>
        <p:spPr>
          <a:xfrm>
            <a:off x="9398600" y="9331600"/>
            <a:ext cx="5577900" cy="622500"/>
          </a:xfrm>
          <a:prstGeom prst="rect">
            <a:avLst/>
          </a:prstGeom>
          <a:noFill/>
          <a:ln>
            <a:noFill/>
          </a:ln>
        </p:spPr>
        <p:txBody>
          <a:bodyPr spcFirstLastPara="1" wrap="square" lIns="137150" tIns="68550" rIns="137150" bIns="68550" anchor="ctr" anchorCtr="0">
            <a:noAutofit/>
          </a:bodyPr>
          <a:lstStyle/>
          <a:p>
            <a:pPr marL="0" marR="0" lvl="0" indent="0" algn="ctr" rtl="0">
              <a:spcBef>
                <a:spcPts val="0"/>
              </a:spcBef>
              <a:spcAft>
                <a:spcPts val="0"/>
              </a:spcAft>
              <a:buNone/>
            </a:pPr>
            <a:r>
              <a:rPr lang="en" sz="2700" b="0" i="0" u="none" strike="noStrike" cap="none">
                <a:solidFill>
                  <a:schemeClr val="lt1"/>
                </a:solidFill>
                <a:latin typeface="Arial"/>
                <a:ea typeface="Arial"/>
                <a:cs typeface="Arial"/>
                <a:sym typeface="Arial"/>
              </a:rPr>
              <a:t>Feedback </a:t>
            </a:r>
            <a:r>
              <a:rPr lang="en" sz="2700">
                <a:solidFill>
                  <a:schemeClr val="lt1"/>
                </a:solidFill>
              </a:rPr>
              <a:t>l</a:t>
            </a:r>
            <a:r>
              <a:rPr lang="en" sz="2700" b="0" i="0" u="none" strike="noStrike" cap="none">
                <a:solidFill>
                  <a:schemeClr val="lt1"/>
                </a:solidFill>
                <a:latin typeface="Arial"/>
                <a:ea typeface="Arial"/>
                <a:cs typeface="Arial"/>
                <a:sym typeface="Arial"/>
              </a:rPr>
              <a:t>oop </a:t>
            </a:r>
            <a:r>
              <a:rPr lang="en" sz="2700">
                <a:solidFill>
                  <a:schemeClr val="lt1"/>
                </a:solidFill>
              </a:rPr>
              <a:t>- recall / knowledge base</a:t>
            </a:r>
            <a:endParaRPr sz="2100">
              <a:solidFill>
                <a:schemeClr val="lt1"/>
              </a:solidFill>
            </a:endParaRPr>
          </a:p>
        </p:txBody>
      </p:sp>
      <p:sp>
        <p:nvSpPr>
          <p:cNvPr id="1914" name="Google Shape;1914;p408"/>
          <p:cNvSpPr/>
          <p:nvPr/>
        </p:nvSpPr>
        <p:spPr>
          <a:xfrm>
            <a:off x="13901260" y="4300277"/>
            <a:ext cx="2882700" cy="461700"/>
          </a:xfrm>
          <a:prstGeom prst="rect">
            <a:avLst/>
          </a:prstGeom>
          <a:noFill/>
          <a:ln>
            <a:noFill/>
          </a:ln>
        </p:spPr>
        <p:txBody>
          <a:bodyPr spcFirstLastPara="1" wrap="square" lIns="0" tIns="68550" rIns="137150" bIns="68550" anchor="t" anchorCtr="0">
            <a:noAutofit/>
          </a:bodyPr>
          <a:lstStyle/>
          <a:p>
            <a:pPr marL="0" marR="0" lvl="0" indent="0" algn="l" rtl="0">
              <a:spcBef>
                <a:spcPts val="0"/>
              </a:spcBef>
              <a:spcAft>
                <a:spcPts val="0"/>
              </a:spcAft>
              <a:buNone/>
            </a:pPr>
            <a:r>
              <a:rPr lang="en" sz="2100" b="0" i="0" u="none" strike="noStrike" cap="none">
                <a:solidFill>
                  <a:schemeClr val="lt1"/>
                </a:solidFill>
                <a:latin typeface="Arial"/>
                <a:ea typeface="Arial"/>
                <a:cs typeface="Arial"/>
                <a:sym typeface="Arial"/>
              </a:rPr>
              <a:t>Incident response</a:t>
            </a:r>
            <a:endParaRPr sz="2100">
              <a:solidFill>
                <a:schemeClr val="lt1"/>
              </a:solidFill>
            </a:endParaRPr>
          </a:p>
        </p:txBody>
      </p:sp>
      <p:sp>
        <p:nvSpPr>
          <p:cNvPr id="1915" name="Google Shape;1915;p408"/>
          <p:cNvSpPr/>
          <p:nvPr/>
        </p:nvSpPr>
        <p:spPr>
          <a:xfrm>
            <a:off x="13901260" y="5066465"/>
            <a:ext cx="2882700" cy="461700"/>
          </a:xfrm>
          <a:prstGeom prst="rect">
            <a:avLst/>
          </a:prstGeom>
          <a:noFill/>
          <a:ln>
            <a:noFill/>
          </a:ln>
        </p:spPr>
        <p:txBody>
          <a:bodyPr spcFirstLastPara="1" wrap="square" lIns="0" tIns="68550" rIns="137150" bIns="68550" anchor="t" anchorCtr="0">
            <a:noAutofit/>
          </a:bodyPr>
          <a:lstStyle/>
          <a:p>
            <a:pPr marL="0" marR="0" lvl="0" indent="0" algn="l" rtl="0">
              <a:spcBef>
                <a:spcPts val="0"/>
              </a:spcBef>
              <a:spcAft>
                <a:spcPts val="0"/>
              </a:spcAft>
              <a:buNone/>
            </a:pPr>
            <a:r>
              <a:rPr lang="en" sz="2100">
                <a:solidFill>
                  <a:schemeClr val="lt1"/>
                </a:solidFill>
              </a:rPr>
              <a:t>LLM Integrations</a:t>
            </a:r>
            <a:endParaRPr sz="2100">
              <a:solidFill>
                <a:schemeClr val="lt1"/>
              </a:solidFill>
            </a:endParaRPr>
          </a:p>
        </p:txBody>
      </p:sp>
      <p:sp>
        <p:nvSpPr>
          <p:cNvPr id="1916" name="Google Shape;1916;p408"/>
          <p:cNvSpPr/>
          <p:nvPr/>
        </p:nvSpPr>
        <p:spPr>
          <a:xfrm>
            <a:off x="13901260" y="5832650"/>
            <a:ext cx="2882700" cy="461700"/>
          </a:xfrm>
          <a:prstGeom prst="rect">
            <a:avLst/>
          </a:prstGeom>
          <a:noFill/>
          <a:ln>
            <a:noFill/>
          </a:ln>
        </p:spPr>
        <p:txBody>
          <a:bodyPr spcFirstLastPara="1" wrap="square" lIns="0" tIns="68550" rIns="137150" bIns="68550" anchor="t" anchorCtr="0">
            <a:noAutofit/>
          </a:bodyPr>
          <a:lstStyle/>
          <a:p>
            <a:pPr marL="0" marR="0" lvl="0" indent="0" algn="l" rtl="0">
              <a:spcBef>
                <a:spcPts val="0"/>
              </a:spcBef>
              <a:spcAft>
                <a:spcPts val="0"/>
              </a:spcAft>
              <a:buNone/>
            </a:pPr>
            <a:r>
              <a:rPr lang="en" sz="2100" b="0" i="0" u="none" strike="noStrike" cap="none">
                <a:solidFill>
                  <a:schemeClr val="lt1"/>
                </a:solidFill>
                <a:latin typeface="Arial"/>
                <a:ea typeface="Arial"/>
                <a:cs typeface="Arial"/>
                <a:sym typeface="Arial"/>
              </a:rPr>
              <a:t>Cost optimization</a:t>
            </a:r>
            <a:endParaRPr sz="2100">
              <a:solidFill>
                <a:schemeClr val="lt1"/>
              </a:solidFill>
            </a:endParaRPr>
          </a:p>
        </p:txBody>
      </p:sp>
      <p:sp>
        <p:nvSpPr>
          <p:cNvPr id="1917" name="Google Shape;1917;p408"/>
          <p:cNvSpPr/>
          <p:nvPr/>
        </p:nvSpPr>
        <p:spPr>
          <a:xfrm>
            <a:off x="13901260" y="6598835"/>
            <a:ext cx="2882700" cy="461700"/>
          </a:xfrm>
          <a:prstGeom prst="rect">
            <a:avLst/>
          </a:prstGeom>
          <a:noFill/>
          <a:ln>
            <a:noFill/>
          </a:ln>
        </p:spPr>
        <p:txBody>
          <a:bodyPr spcFirstLastPara="1" wrap="square" lIns="0" tIns="68550" rIns="137150" bIns="68550" anchor="t" anchorCtr="0">
            <a:noAutofit/>
          </a:bodyPr>
          <a:lstStyle/>
          <a:p>
            <a:pPr marL="0" marR="0" lvl="0" indent="0" algn="l" rtl="0">
              <a:spcBef>
                <a:spcPts val="0"/>
              </a:spcBef>
              <a:spcAft>
                <a:spcPts val="0"/>
              </a:spcAft>
              <a:buNone/>
            </a:pPr>
            <a:r>
              <a:rPr lang="en" sz="2100">
                <a:solidFill>
                  <a:schemeClr val="lt1"/>
                </a:solidFill>
              </a:rPr>
              <a:t>Runbooks</a:t>
            </a:r>
            <a:endParaRPr sz="2100">
              <a:solidFill>
                <a:schemeClr val="lt1"/>
              </a:solidFill>
            </a:endParaRPr>
          </a:p>
        </p:txBody>
      </p:sp>
      <p:sp>
        <p:nvSpPr>
          <p:cNvPr id="1918" name="Google Shape;1918;p408"/>
          <p:cNvSpPr txBox="1"/>
          <p:nvPr/>
        </p:nvSpPr>
        <p:spPr>
          <a:xfrm>
            <a:off x="83065" y="537080"/>
            <a:ext cx="18283200" cy="622500"/>
          </a:xfrm>
          <a:prstGeom prst="rect">
            <a:avLst/>
          </a:prstGeom>
          <a:noFill/>
          <a:ln>
            <a:noFill/>
          </a:ln>
        </p:spPr>
        <p:txBody>
          <a:bodyPr spcFirstLastPara="1" wrap="square" lIns="137150" tIns="68550" rIns="137150" bIns="68550" anchor="t" anchorCtr="0">
            <a:noAutofit/>
          </a:bodyPr>
          <a:lstStyle/>
          <a:p>
            <a:pPr marL="0" marR="0" lvl="0" indent="0" algn="ctr" rtl="0">
              <a:lnSpc>
                <a:spcPct val="90000"/>
              </a:lnSpc>
              <a:spcBef>
                <a:spcPts val="0"/>
              </a:spcBef>
              <a:spcAft>
                <a:spcPts val="0"/>
              </a:spcAft>
              <a:buClr>
                <a:srgbClr val="19212B"/>
              </a:buClr>
              <a:buSzPts val="4200"/>
              <a:buFont typeface="Arial"/>
              <a:buNone/>
            </a:pPr>
            <a:r>
              <a:rPr lang="en" sz="4800">
                <a:solidFill>
                  <a:schemeClr val="lt1"/>
                </a:solidFill>
              </a:rPr>
              <a:t>And an intelligent, </a:t>
            </a:r>
            <a:r>
              <a:rPr lang="en" sz="4800" i="1">
                <a:solidFill>
                  <a:schemeClr val="lt1"/>
                </a:solidFill>
              </a:rPr>
              <a:t>scalable</a:t>
            </a:r>
            <a:r>
              <a:rPr lang="en" sz="4800">
                <a:solidFill>
                  <a:schemeClr val="lt1"/>
                </a:solidFill>
              </a:rPr>
              <a:t> analytics platform</a:t>
            </a:r>
            <a:endParaRPr sz="2100">
              <a:solidFill>
                <a:schemeClr val="lt1"/>
              </a:solidFill>
            </a:endParaRPr>
          </a:p>
        </p:txBody>
      </p:sp>
      <p:sp>
        <p:nvSpPr>
          <p:cNvPr id="1919" name="Google Shape;1919;p408"/>
          <p:cNvSpPr txBox="1"/>
          <p:nvPr/>
        </p:nvSpPr>
        <p:spPr>
          <a:xfrm>
            <a:off x="8508499" y="7838350"/>
            <a:ext cx="5235600" cy="593100"/>
          </a:xfrm>
          <a:prstGeom prst="rect">
            <a:avLst/>
          </a:prstGeom>
          <a:noFill/>
          <a:ln>
            <a:noFill/>
          </a:ln>
        </p:spPr>
        <p:txBody>
          <a:bodyPr spcFirstLastPara="1" wrap="square" lIns="137150" tIns="68550" rIns="137150" bIns="68550" anchor="ctr" anchorCtr="0">
            <a:noAutofit/>
          </a:bodyPr>
          <a:lstStyle/>
          <a:p>
            <a:pPr marL="0" marR="0" lvl="0" indent="0" algn="ctr" rtl="0">
              <a:spcBef>
                <a:spcPts val="0"/>
              </a:spcBef>
              <a:spcAft>
                <a:spcPts val="0"/>
              </a:spcAft>
              <a:buNone/>
            </a:pPr>
            <a:r>
              <a:rPr lang="en" sz="3000" b="0" i="0" u="none" strike="noStrike" cap="none">
                <a:solidFill>
                  <a:srgbClr val="FFFFFF"/>
                </a:solidFill>
                <a:latin typeface="Arial"/>
                <a:ea typeface="Arial"/>
                <a:cs typeface="Arial"/>
                <a:sym typeface="Arial"/>
              </a:rPr>
              <a:t>Unified </a:t>
            </a:r>
            <a:br>
              <a:rPr lang="en" sz="3000" b="0" i="0" u="none" strike="noStrike" cap="none">
                <a:solidFill>
                  <a:srgbClr val="FFFFFF"/>
                </a:solidFill>
                <a:latin typeface="Arial"/>
                <a:ea typeface="Arial"/>
                <a:cs typeface="Arial"/>
                <a:sym typeface="Arial"/>
              </a:rPr>
            </a:br>
            <a:r>
              <a:rPr lang="en" sz="3000">
                <a:solidFill>
                  <a:srgbClr val="FFFFFF"/>
                </a:solidFill>
              </a:rPr>
              <a:t>Datastore</a:t>
            </a:r>
            <a:endParaRPr sz="2100"/>
          </a:p>
        </p:txBody>
      </p:sp>
      <p:sp>
        <p:nvSpPr>
          <p:cNvPr id="1920" name="Google Shape;1920;p408"/>
          <p:cNvSpPr/>
          <p:nvPr/>
        </p:nvSpPr>
        <p:spPr>
          <a:xfrm>
            <a:off x="13901260" y="7365024"/>
            <a:ext cx="2882700" cy="461700"/>
          </a:xfrm>
          <a:prstGeom prst="rect">
            <a:avLst/>
          </a:prstGeom>
          <a:noFill/>
          <a:ln>
            <a:noFill/>
          </a:ln>
        </p:spPr>
        <p:txBody>
          <a:bodyPr spcFirstLastPara="1" wrap="square" lIns="0" tIns="68550" rIns="137150" bIns="68550" anchor="t" anchorCtr="0">
            <a:noAutofit/>
          </a:bodyPr>
          <a:lstStyle/>
          <a:p>
            <a:pPr marL="0" marR="0" lvl="0" indent="0" algn="l" rtl="0">
              <a:spcBef>
                <a:spcPts val="0"/>
              </a:spcBef>
              <a:spcAft>
                <a:spcPts val="0"/>
              </a:spcAft>
              <a:buNone/>
            </a:pPr>
            <a:r>
              <a:rPr lang="en" sz="2100" b="0" i="0" u="none" strike="noStrike" cap="none">
                <a:solidFill>
                  <a:schemeClr val="lt1"/>
                </a:solidFill>
                <a:latin typeface="Arial"/>
                <a:ea typeface="Arial"/>
                <a:cs typeface="Arial"/>
                <a:sym typeface="Arial"/>
              </a:rPr>
              <a:t>Security</a:t>
            </a:r>
            <a:endParaRPr sz="2100">
              <a:solidFill>
                <a:schemeClr val="lt1"/>
              </a:solidFill>
            </a:endParaRPr>
          </a:p>
        </p:txBody>
      </p:sp>
      <p:sp>
        <p:nvSpPr>
          <p:cNvPr id="1921" name="Google Shape;1921;p408"/>
          <p:cNvSpPr txBox="1"/>
          <p:nvPr/>
        </p:nvSpPr>
        <p:spPr>
          <a:xfrm>
            <a:off x="2261717" y="1492729"/>
            <a:ext cx="2148600" cy="476700"/>
          </a:xfrm>
          <a:prstGeom prst="rect">
            <a:avLst/>
          </a:prstGeom>
          <a:noFill/>
          <a:ln>
            <a:noFill/>
          </a:ln>
        </p:spPr>
        <p:txBody>
          <a:bodyPr spcFirstLastPara="1" wrap="square" lIns="137150" tIns="0" rIns="137150" bIns="0" anchor="b" anchorCtr="0">
            <a:noAutofit/>
          </a:bodyPr>
          <a:lstStyle/>
          <a:p>
            <a:pPr marL="0" marR="0" lvl="0" indent="0" algn="ctr" rtl="0">
              <a:spcBef>
                <a:spcPts val="0"/>
              </a:spcBef>
              <a:spcAft>
                <a:spcPts val="0"/>
              </a:spcAft>
              <a:buNone/>
            </a:pPr>
            <a:r>
              <a:rPr lang="en" sz="3000">
                <a:solidFill>
                  <a:schemeClr val="lt1"/>
                </a:solidFill>
              </a:rPr>
              <a:t>Ingest</a:t>
            </a:r>
            <a:endParaRPr sz="2100">
              <a:solidFill>
                <a:schemeClr val="lt1"/>
              </a:solidFill>
            </a:endParaRPr>
          </a:p>
        </p:txBody>
      </p:sp>
      <p:sp>
        <p:nvSpPr>
          <p:cNvPr id="1922" name="Google Shape;1922;p408"/>
          <p:cNvSpPr txBox="1"/>
          <p:nvPr/>
        </p:nvSpPr>
        <p:spPr>
          <a:xfrm>
            <a:off x="7398762" y="1597325"/>
            <a:ext cx="3261300" cy="404700"/>
          </a:xfrm>
          <a:prstGeom prst="rect">
            <a:avLst/>
          </a:prstGeom>
          <a:noFill/>
          <a:ln>
            <a:noFill/>
          </a:ln>
        </p:spPr>
        <p:txBody>
          <a:bodyPr spcFirstLastPara="1" wrap="square" lIns="137150" tIns="0" rIns="137150" bIns="0" anchor="b" anchorCtr="0">
            <a:noAutofit/>
          </a:bodyPr>
          <a:lstStyle/>
          <a:p>
            <a:pPr marL="0" marR="0" lvl="0" indent="0" algn="ctr" rtl="0">
              <a:spcBef>
                <a:spcPts val="0"/>
              </a:spcBef>
              <a:spcAft>
                <a:spcPts val="0"/>
              </a:spcAft>
              <a:buNone/>
            </a:pPr>
            <a:r>
              <a:rPr lang="en" sz="3000">
                <a:solidFill>
                  <a:schemeClr val="lt1"/>
                </a:solidFill>
              </a:rPr>
              <a:t>Analytics</a:t>
            </a:r>
            <a:endParaRPr sz="2100">
              <a:solidFill>
                <a:schemeClr val="lt1"/>
              </a:solidFill>
            </a:endParaRPr>
          </a:p>
        </p:txBody>
      </p:sp>
      <p:sp>
        <p:nvSpPr>
          <p:cNvPr id="1923" name="Google Shape;1923;p408"/>
          <p:cNvSpPr txBox="1"/>
          <p:nvPr/>
        </p:nvSpPr>
        <p:spPr>
          <a:xfrm>
            <a:off x="14357006" y="1585853"/>
            <a:ext cx="1709100" cy="406800"/>
          </a:xfrm>
          <a:prstGeom prst="rect">
            <a:avLst/>
          </a:prstGeom>
          <a:noFill/>
          <a:ln>
            <a:noFill/>
          </a:ln>
        </p:spPr>
        <p:txBody>
          <a:bodyPr spcFirstLastPara="1" wrap="square" lIns="137150" tIns="0" rIns="137150" bIns="0" anchor="ctr" anchorCtr="0">
            <a:noAutofit/>
          </a:bodyPr>
          <a:lstStyle/>
          <a:p>
            <a:pPr marL="0" marR="0" lvl="0" indent="0" algn="ctr" rtl="0">
              <a:spcBef>
                <a:spcPts val="0"/>
              </a:spcBef>
              <a:spcAft>
                <a:spcPts val="0"/>
              </a:spcAft>
              <a:buNone/>
            </a:pPr>
            <a:r>
              <a:rPr lang="en" sz="3000" b="0" i="0" u="none" strike="noStrike" cap="none">
                <a:solidFill>
                  <a:schemeClr val="lt1"/>
                </a:solidFill>
                <a:latin typeface="Arial"/>
                <a:ea typeface="Arial"/>
                <a:cs typeface="Arial"/>
                <a:sym typeface="Arial"/>
              </a:rPr>
              <a:t>Action</a:t>
            </a:r>
            <a:endParaRPr sz="2100">
              <a:solidFill>
                <a:schemeClr val="lt1"/>
              </a:solidFill>
            </a:endParaRPr>
          </a:p>
        </p:txBody>
      </p:sp>
      <p:pic>
        <p:nvPicPr>
          <p:cNvPr id="1912" name="Google Shape;1912;p40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177025" y="3309788"/>
            <a:ext cx="3933699" cy="4909302"/>
          </a:xfrm>
          <a:prstGeom prst="rect">
            <a:avLst/>
          </a:prstGeom>
          <a:noFill/>
          <a:ln>
            <a:noFill/>
          </a:ln>
        </p:spPr>
      </p:pic>
      <p:pic>
        <p:nvPicPr>
          <p:cNvPr id="1924" name="Google Shape;1924;p40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971538" y="2693179"/>
            <a:ext cx="1394100" cy="402883"/>
          </a:xfrm>
          <a:prstGeom prst="rect">
            <a:avLst/>
          </a:prstGeom>
          <a:noFill/>
          <a:ln>
            <a:noFill/>
          </a:ln>
        </p:spPr>
      </p:pic>
      <p:pic>
        <p:nvPicPr>
          <p:cNvPr id="1925" name="Google Shape;1925;p40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312300" y="3218538"/>
            <a:ext cx="563025" cy="563025"/>
          </a:xfrm>
          <a:prstGeom prst="rect">
            <a:avLst/>
          </a:prstGeom>
          <a:noFill/>
          <a:ln>
            <a:noFill/>
          </a:ln>
        </p:spPr>
      </p:pic>
      <p:pic>
        <p:nvPicPr>
          <p:cNvPr id="1926" name="Google Shape;1926;p40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971550" y="3252200"/>
            <a:ext cx="3110401" cy="495701"/>
          </a:xfrm>
          <a:prstGeom prst="rect">
            <a:avLst/>
          </a:prstGeom>
          <a:noFill/>
          <a:ln>
            <a:noFill/>
          </a:ln>
        </p:spPr>
      </p:pic>
      <p:pic>
        <p:nvPicPr>
          <p:cNvPr id="1927" name="Google Shape;1927;p408"/>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970266" y="2078214"/>
            <a:ext cx="731520" cy="731520"/>
          </a:xfrm>
          <a:prstGeom prst="rect">
            <a:avLst/>
          </a:prstGeom>
          <a:noFill/>
          <a:ln>
            <a:noFill/>
          </a:ln>
        </p:spPr>
      </p:pic>
      <p:pic>
        <p:nvPicPr>
          <p:cNvPr id="1928" name="Google Shape;1928;p408"/>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8747883" y="2091828"/>
            <a:ext cx="563025" cy="562986"/>
          </a:xfrm>
          <a:prstGeom prst="rect">
            <a:avLst/>
          </a:prstGeom>
          <a:noFill/>
          <a:ln>
            <a:noFill/>
          </a:ln>
        </p:spPr>
      </p:pic>
      <p:sp>
        <p:nvSpPr>
          <p:cNvPr id="1929" name="Google Shape;1929;p408"/>
          <p:cNvSpPr txBox="1"/>
          <p:nvPr/>
        </p:nvSpPr>
        <p:spPr>
          <a:xfrm>
            <a:off x="4153138" y="7302856"/>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Custom KPIs </a:t>
            </a:r>
            <a:endParaRPr sz="1600">
              <a:solidFill>
                <a:schemeClr val="lt1"/>
              </a:solidFill>
              <a:latin typeface="Inter"/>
              <a:ea typeface="Inter"/>
              <a:cs typeface="Inter"/>
              <a:sym typeface="Inter"/>
            </a:endParaRPr>
          </a:p>
        </p:txBody>
      </p:sp>
      <p:sp>
        <p:nvSpPr>
          <p:cNvPr id="1930" name="Google Shape;1930;p408"/>
          <p:cNvSpPr/>
          <p:nvPr/>
        </p:nvSpPr>
        <p:spPr>
          <a:xfrm>
            <a:off x="4153138" y="7619809"/>
            <a:ext cx="1073400" cy="296700"/>
          </a:xfrm>
          <a:prstGeom prst="roundRect">
            <a:avLst>
              <a:gd name="adj" fmla="val 11061"/>
            </a:avLst>
          </a:prstGeom>
          <a:noFill/>
          <a:ln>
            <a:noFill/>
          </a:ln>
        </p:spPr>
        <p:txBody>
          <a:bodyPr spcFirstLastPara="1" wrap="square" lIns="0" tIns="0" rIns="0" bIns="0" anchor="ctr" anchorCtr="0">
            <a:noAutofit/>
          </a:bodyPr>
          <a:lstStyle/>
          <a:p>
            <a:pPr marL="0" lvl="0" indent="0" algn="l" rtl="0">
              <a:lnSpc>
                <a:spcPct val="95000"/>
              </a:lnSpc>
              <a:spcBef>
                <a:spcPts val="0"/>
              </a:spcBef>
              <a:spcAft>
                <a:spcPts val="0"/>
              </a:spcAft>
              <a:buNone/>
            </a:pPr>
            <a:r>
              <a:rPr lang="en" sz="1600">
                <a:solidFill>
                  <a:srgbClr val="FFFFFF"/>
                </a:solidFill>
                <a:latin typeface="Inter"/>
                <a:ea typeface="Inter"/>
                <a:cs typeface="Inter"/>
                <a:sym typeface="Inter"/>
              </a:rPr>
              <a:t>SLI/SLOs</a:t>
            </a:r>
            <a:endParaRPr sz="1600">
              <a:solidFill>
                <a:srgbClr val="FFFFFF"/>
              </a:solidFill>
              <a:latin typeface="Inter"/>
              <a:ea typeface="Inter"/>
              <a:cs typeface="Inter"/>
              <a:sym typeface="Inter"/>
            </a:endParaRPr>
          </a:p>
        </p:txBody>
      </p:sp>
      <p:sp>
        <p:nvSpPr>
          <p:cNvPr id="1931" name="Google Shape;1931;p408"/>
          <p:cNvSpPr txBox="1"/>
          <p:nvPr/>
        </p:nvSpPr>
        <p:spPr>
          <a:xfrm>
            <a:off x="1764514" y="4979295"/>
            <a:ext cx="17541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a:solidFill>
                  <a:schemeClr val="lt2"/>
                </a:solidFill>
                <a:latin typeface="Inter"/>
                <a:ea typeface="Inter"/>
                <a:cs typeface="Inter"/>
                <a:sym typeface="Inter"/>
              </a:rPr>
              <a:t>Operational Data </a:t>
            </a:r>
            <a:endParaRPr>
              <a:solidFill>
                <a:schemeClr val="lt2"/>
              </a:solidFill>
              <a:latin typeface="Inter"/>
              <a:ea typeface="Inter"/>
              <a:cs typeface="Inter"/>
              <a:sym typeface="Inter"/>
            </a:endParaRPr>
          </a:p>
        </p:txBody>
      </p:sp>
      <p:sp>
        <p:nvSpPr>
          <p:cNvPr id="1932" name="Google Shape;1932;p408"/>
          <p:cNvSpPr txBox="1"/>
          <p:nvPr/>
        </p:nvSpPr>
        <p:spPr>
          <a:xfrm>
            <a:off x="1764514" y="7246345"/>
            <a:ext cx="17541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a:solidFill>
                  <a:schemeClr val="lt2"/>
                </a:solidFill>
                <a:latin typeface="Inter"/>
                <a:ea typeface="Inter"/>
                <a:cs typeface="Inter"/>
                <a:sym typeface="Inter"/>
              </a:rPr>
              <a:t>Business Data </a:t>
            </a:r>
            <a:endParaRPr>
              <a:solidFill>
                <a:schemeClr val="lt2"/>
              </a:solidFill>
              <a:latin typeface="Inter"/>
              <a:ea typeface="Inter"/>
              <a:cs typeface="Inter"/>
              <a:sym typeface="Inter"/>
            </a:endParaRPr>
          </a:p>
        </p:txBody>
      </p:sp>
      <p:sp>
        <p:nvSpPr>
          <p:cNvPr id="1933" name="Google Shape;1933;p408"/>
          <p:cNvSpPr txBox="1"/>
          <p:nvPr/>
        </p:nvSpPr>
        <p:spPr>
          <a:xfrm>
            <a:off x="4153138" y="4204014"/>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Logs</a:t>
            </a:r>
            <a:endParaRPr sz="1600">
              <a:solidFill>
                <a:schemeClr val="lt1"/>
              </a:solidFill>
              <a:latin typeface="Inter"/>
              <a:ea typeface="Inter"/>
              <a:cs typeface="Inter"/>
              <a:sym typeface="Inter"/>
            </a:endParaRPr>
          </a:p>
        </p:txBody>
      </p:sp>
      <p:sp>
        <p:nvSpPr>
          <p:cNvPr id="1934" name="Google Shape;1934;p408"/>
          <p:cNvSpPr txBox="1"/>
          <p:nvPr/>
        </p:nvSpPr>
        <p:spPr>
          <a:xfrm>
            <a:off x="4153138" y="4818825"/>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Metrics</a:t>
            </a:r>
            <a:endParaRPr sz="1600">
              <a:solidFill>
                <a:schemeClr val="lt1"/>
              </a:solidFill>
              <a:latin typeface="Inter"/>
              <a:ea typeface="Inter"/>
              <a:cs typeface="Inter"/>
              <a:sym typeface="Inter"/>
            </a:endParaRPr>
          </a:p>
        </p:txBody>
      </p:sp>
      <p:sp>
        <p:nvSpPr>
          <p:cNvPr id="1935" name="Google Shape;1935;p408"/>
          <p:cNvSpPr txBox="1"/>
          <p:nvPr/>
        </p:nvSpPr>
        <p:spPr>
          <a:xfrm>
            <a:off x="4153138" y="5662236"/>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Traces</a:t>
            </a:r>
            <a:endParaRPr sz="1600">
              <a:solidFill>
                <a:schemeClr val="lt1"/>
              </a:solidFill>
              <a:latin typeface="Inter"/>
              <a:ea typeface="Inter"/>
              <a:cs typeface="Inter"/>
              <a:sym typeface="Inter"/>
            </a:endParaRPr>
          </a:p>
        </p:txBody>
      </p:sp>
      <p:sp>
        <p:nvSpPr>
          <p:cNvPr id="1936" name="Google Shape;1936;p408"/>
          <p:cNvSpPr txBox="1"/>
          <p:nvPr/>
        </p:nvSpPr>
        <p:spPr>
          <a:xfrm>
            <a:off x="4153138" y="6505646"/>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Profiling</a:t>
            </a:r>
            <a:endParaRPr sz="1600">
              <a:solidFill>
                <a:schemeClr val="lt1"/>
              </a:solidFill>
              <a:latin typeface="Inter"/>
              <a:ea typeface="Inter"/>
              <a:cs typeface="Inter"/>
              <a:sym typeface="Inter"/>
            </a:endParaRPr>
          </a:p>
        </p:txBody>
      </p:sp>
      <p:sp>
        <p:nvSpPr>
          <p:cNvPr id="1937" name="Google Shape;1937;p408"/>
          <p:cNvSpPr/>
          <p:nvPr/>
        </p:nvSpPr>
        <p:spPr>
          <a:xfrm>
            <a:off x="13901260" y="3630725"/>
            <a:ext cx="2882700" cy="461700"/>
          </a:xfrm>
          <a:prstGeom prst="rect">
            <a:avLst/>
          </a:prstGeom>
          <a:noFill/>
          <a:ln>
            <a:noFill/>
          </a:ln>
        </p:spPr>
        <p:txBody>
          <a:bodyPr spcFirstLastPara="1" wrap="square" lIns="0" tIns="68550" rIns="137150" bIns="68550" anchor="t" anchorCtr="0">
            <a:noAutofit/>
          </a:bodyPr>
          <a:lstStyle/>
          <a:p>
            <a:pPr marL="0" marR="0" lvl="0" indent="0" algn="l" rtl="0">
              <a:spcBef>
                <a:spcPts val="0"/>
              </a:spcBef>
              <a:spcAft>
                <a:spcPts val="0"/>
              </a:spcAft>
              <a:buNone/>
            </a:pPr>
            <a:r>
              <a:rPr lang="en" sz="2100">
                <a:solidFill>
                  <a:schemeClr val="lt1"/>
                </a:solidFill>
              </a:rPr>
              <a:t>Autonomous AI Agent</a:t>
            </a:r>
            <a:endParaRPr sz="2100">
              <a:solidFill>
                <a:schemeClr val="lt1"/>
              </a:solidFill>
            </a:endParaRPr>
          </a:p>
        </p:txBody>
      </p:sp>
      <p:pic>
        <p:nvPicPr>
          <p:cNvPr id="1938" name="Google Shape;1938;p40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937225" y="2099005"/>
            <a:ext cx="548640" cy="548640"/>
          </a:xfrm>
          <a:prstGeom prst="rect">
            <a:avLst/>
          </a:prstGeom>
          <a:noFill/>
          <a:ln>
            <a:noFill/>
          </a:ln>
        </p:spPr>
      </p:pic>
      <p:pic>
        <p:nvPicPr>
          <p:cNvPr id="1939" name="Google Shape;1939;p408"/>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2925400" y="8351888"/>
            <a:ext cx="1495313" cy="4066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pic>
        <p:nvPicPr>
          <p:cNvPr id="1944" name="Google Shape;1944;p40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853659" y="3250672"/>
            <a:ext cx="4810016" cy="3190325"/>
          </a:xfrm>
          <a:prstGeom prst="rect">
            <a:avLst/>
          </a:prstGeom>
          <a:noFill/>
          <a:ln>
            <a:noFill/>
          </a:ln>
        </p:spPr>
      </p:pic>
      <p:sp>
        <p:nvSpPr>
          <p:cNvPr id="1945" name="Google Shape;1945;p409"/>
          <p:cNvSpPr txBox="1">
            <a:spLocks noGrp="1"/>
          </p:cNvSpPr>
          <p:nvPr>
            <p:ph type="title"/>
          </p:nvPr>
        </p:nvSpPr>
        <p:spPr>
          <a:xfrm>
            <a:off x="1016088" y="369900"/>
            <a:ext cx="15498600" cy="829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100"/>
              <a:buFont typeface="Arial"/>
              <a:buNone/>
            </a:pPr>
            <a:r>
              <a:rPr lang="en" sz="4800"/>
              <a:t>AI Assistant based business and operational analysis</a:t>
            </a:r>
            <a:endParaRPr sz="4800">
              <a:solidFill>
                <a:schemeClr val="lt1"/>
              </a:solidFill>
            </a:endParaRPr>
          </a:p>
        </p:txBody>
      </p:sp>
      <p:sp>
        <p:nvSpPr>
          <p:cNvPr id="1946" name="Google Shape;1946;p409"/>
          <p:cNvSpPr txBox="1"/>
          <p:nvPr/>
        </p:nvSpPr>
        <p:spPr>
          <a:xfrm>
            <a:off x="6169800" y="6998950"/>
            <a:ext cx="5191200" cy="2846700"/>
          </a:xfrm>
          <a:prstGeom prst="rect">
            <a:avLst/>
          </a:prstGeom>
          <a:noFill/>
          <a:ln>
            <a:noFill/>
          </a:ln>
        </p:spPr>
        <p:txBody>
          <a:bodyPr spcFirstLastPara="1" wrap="square" lIns="91425" tIns="0" rIns="0" bIns="0" anchor="t" anchorCtr="0">
            <a:noAutofit/>
          </a:bodyPr>
          <a:lstStyle/>
          <a:p>
            <a:pPr marL="182880" marR="0" lvl="0" indent="-238759" algn="l" rtl="0">
              <a:lnSpc>
                <a:spcPct val="120000"/>
              </a:lnSpc>
              <a:spcBef>
                <a:spcPts val="0"/>
              </a:spcBef>
              <a:spcAft>
                <a:spcPts val="0"/>
              </a:spcAft>
              <a:buClr>
                <a:schemeClr val="accent1"/>
              </a:buClr>
              <a:buSzPts val="1600"/>
              <a:buFont typeface="Inter"/>
              <a:buChar char="●"/>
            </a:pPr>
            <a:r>
              <a:rPr lang="en" sz="1600">
                <a:solidFill>
                  <a:schemeClr val="lt1"/>
                </a:solidFill>
                <a:latin typeface="Inter"/>
                <a:ea typeface="Inter"/>
                <a:cs typeface="Inter"/>
                <a:sym typeface="Inter"/>
              </a:rPr>
              <a:t>Is my infrastructure optimized?</a:t>
            </a:r>
            <a:endParaRPr sz="1600">
              <a:solidFill>
                <a:schemeClr val="lt1"/>
              </a:solidFill>
              <a:latin typeface="Inter"/>
              <a:ea typeface="Inter"/>
              <a:cs typeface="Inter"/>
              <a:sym typeface="Inter"/>
            </a:endParaRPr>
          </a:p>
          <a:p>
            <a:pPr marL="182880" marR="0" lvl="0" indent="-238759" algn="l" rtl="0">
              <a:lnSpc>
                <a:spcPct val="120000"/>
              </a:lnSpc>
              <a:spcBef>
                <a:spcPts val="1000"/>
              </a:spcBef>
              <a:spcAft>
                <a:spcPts val="0"/>
              </a:spcAft>
              <a:buClr>
                <a:schemeClr val="accent1"/>
              </a:buClr>
              <a:buSzPts val="1600"/>
              <a:buFont typeface="Inter"/>
              <a:buChar char="●"/>
            </a:pPr>
            <a:r>
              <a:rPr lang="en" sz="1600">
                <a:solidFill>
                  <a:schemeClr val="lt1"/>
                </a:solidFill>
                <a:latin typeface="Inter"/>
                <a:ea typeface="Inter"/>
                <a:cs typeface="Inter"/>
                <a:sym typeface="Inter"/>
              </a:rPr>
              <a:t>Are transactions decreasing?</a:t>
            </a:r>
            <a:endParaRPr sz="1600">
              <a:solidFill>
                <a:schemeClr val="lt1"/>
              </a:solidFill>
              <a:latin typeface="Inter"/>
              <a:ea typeface="Inter"/>
              <a:cs typeface="Inter"/>
              <a:sym typeface="Inter"/>
            </a:endParaRPr>
          </a:p>
          <a:p>
            <a:pPr marL="182880" marR="0" lvl="0" indent="-238759" algn="l" rtl="0">
              <a:lnSpc>
                <a:spcPct val="120000"/>
              </a:lnSpc>
              <a:spcBef>
                <a:spcPts val="1000"/>
              </a:spcBef>
              <a:spcAft>
                <a:spcPts val="0"/>
              </a:spcAft>
              <a:buClr>
                <a:schemeClr val="accent1"/>
              </a:buClr>
              <a:buSzPts val="1600"/>
              <a:buFont typeface="Inter"/>
              <a:buChar char="●"/>
            </a:pPr>
            <a:r>
              <a:rPr lang="en" sz="1600">
                <a:solidFill>
                  <a:schemeClr val="lt1"/>
                </a:solidFill>
                <a:latin typeface="Inter"/>
                <a:ea typeface="Inter"/>
                <a:cs typeface="Inter"/>
                <a:sym typeface="Inter"/>
              </a:rPr>
              <a:t>Are my SLOs being meet?</a:t>
            </a:r>
            <a:endParaRPr sz="1600">
              <a:solidFill>
                <a:schemeClr val="lt1"/>
              </a:solidFill>
              <a:latin typeface="Inter"/>
              <a:ea typeface="Inter"/>
              <a:cs typeface="Inter"/>
              <a:sym typeface="Inter"/>
            </a:endParaRPr>
          </a:p>
          <a:p>
            <a:pPr marL="182880" marR="0" lvl="0" indent="-238759" algn="l" rtl="0">
              <a:lnSpc>
                <a:spcPct val="120000"/>
              </a:lnSpc>
              <a:spcBef>
                <a:spcPts val="1000"/>
              </a:spcBef>
              <a:spcAft>
                <a:spcPts val="0"/>
              </a:spcAft>
              <a:buClr>
                <a:schemeClr val="accent1"/>
              </a:buClr>
              <a:buSzPts val="1600"/>
              <a:buFont typeface="Inter"/>
              <a:buChar char="●"/>
            </a:pPr>
            <a:r>
              <a:rPr lang="en" sz="1600">
                <a:solidFill>
                  <a:schemeClr val="lt1"/>
                </a:solidFill>
                <a:latin typeface="Inter"/>
                <a:ea typeface="Inter"/>
                <a:cs typeface="Inter"/>
                <a:sym typeface="Inter"/>
              </a:rPr>
              <a:t>What is the application's throughput, latency, etc.?</a:t>
            </a:r>
            <a:endParaRPr sz="1600">
              <a:solidFill>
                <a:schemeClr val="lt1"/>
              </a:solidFill>
              <a:latin typeface="Inter"/>
              <a:ea typeface="Inter"/>
              <a:cs typeface="Inter"/>
              <a:sym typeface="Inter"/>
            </a:endParaRPr>
          </a:p>
          <a:p>
            <a:pPr marL="182880" marR="0" lvl="0" indent="-238759" algn="l" rtl="0">
              <a:lnSpc>
                <a:spcPct val="120000"/>
              </a:lnSpc>
              <a:spcBef>
                <a:spcPts val="1000"/>
              </a:spcBef>
              <a:spcAft>
                <a:spcPts val="0"/>
              </a:spcAft>
              <a:buClr>
                <a:schemeClr val="accent1"/>
              </a:buClr>
              <a:buSzPts val="1600"/>
              <a:buFont typeface="Inter"/>
              <a:buChar char="●"/>
            </a:pPr>
            <a:r>
              <a:rPr lang="en" sz="1600">
                <a:solidFill>
                  <a:schemeClr val="lt1"/>
                </a:solidFill>
                <a:latin typeface="Inter"/>
                <a:ea typeface="Inter"/>
                <a:cs typeface="Inter"/>
                <a:sym typeface="Inter"/>
              </a:rPr>
              <a:t>Are cloud costs increasing?</a:t>
            </a:r>
            <a:endParaRPr sz="1600">
              <a:solidFill>
                <a:schemeClr val="lt1"/>
              </a:solidFill>
              <a:latin typeface="Inter"/>
              <a:ea typeface="Inter"/>
              <a:cs typeface="Inter"/>
              <a:sym typeface="Inter"/>
            </a:endParaRPr>
          </a:p>
          <a:p>
            <a:pPr marL="182880" marR="0" lvl="0" indent="-238759" algn="l" rtl="0">
              <a:lnSpc>
                <a:spcPct val="120000"/>
              </a:lnSpc>
              <a:spcBef>
                <a:spcPts val="1000"/>
              </a:spcBef>
              <a:spcAft>
                <a:spcPts val="1000"/>
              </a:spcAft>
              <a:buClr>
                <a:schemeClr val="accent1"/>
              </a:buClr>
              <a:buSzPts val="1600"/>
              <a:buFont typeface="Inter"/>
              <a:buChar char="●"/>
            </a:pPr>
            <a:r>
              <a:rPr lang="en" sz="1600">
                <a:solidFill>
                  <a:schemeClr val="lt1"/>
                </a:solidFill>
                <a:latin typeface="Inter"/>
                <a:ea typeface="Inter"/>
                <a:cs typeface="Inter"/>
                <a:sym typeface="Inter"/>
              </a:rPr>
              <a:t>Are dev pipelines optimized? </a:t>
            </a:r>
            <a:endParaRPr sz="1600">
              <a:solidFill>
                <a:schemeClr val="lt1"/>
              </a:solidFill>
              <a:latin typeface="Inter"/>
              <a:ea typeface="Inter"/>
              <a:cs typeface="Inter"/>
              <a:sym typeface="Inter"/>
            </a:endParaRPr>
          </a:p>
        </p:txBody>
      </p:sp>
      <p:sp>
        <p:nvSpPr>
          <p:cNvPr id="1947" name="Google Shape;1947;p409"/>
          <p:cNvSpPr/>
          <p:nvPr/>
        </p:nvSpPr>
        <p:spPr>
          <a:xfrm>
            <a:off x="10005724" y="3860008"/>
            <a:ext cx="1500600" cy="7323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Animating this would be awesome</a:t>
            </a:r>
            <a:endParaRPr/>
          </a:p>
        </p:txBody>
      </p:sp>
      <p:grpSp>
        <p:nvGrpSpPr>
          <p:cNvPr id="1948" name="Google Shape;1948;p409"/>
          <p:cNvGrpSpPr/>
          <p:nvPr/>
        </p:nvGrpSpPr>
        <p:grpSpPr>
          <a:xfrm>
            <a:off x="5529386" y="2203588"/>
            <a:ext cx="6472031" cy="322500"/>
            <a:chOff x="7241550" y="3036600"/>
            <a:chExt cx="10580400" cy="322500"/>
          </a:xfrm>
        </p:grpSpPr>
        <p:sp>
          <p:nvSpPr>
            <p:cNvPr id="1949" name="Google Shape;1949;p409"/>
            <p:cNvSpPr/>
            <p:nvPr/>
          </p:nvSpPr>
          <p:spPr>
            <a:xfrm>
              <a:off x="7241550" y="3036600"/>
              <a:ext cx="10580400" cy="322500"/>
            </a:xfrm>
            <a:prstGeom prst="round2SameRect">
              <a:avLst>
                <a:gd name="adj1" fmla="val 50000"/>
                <a:gd name="adj2" fmla="val 0"/>
              </a:avLst>
            </a:prstGeom>
            <a:solidFill>
              <a:srgbClr val="2E4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50" name="Google Shape;1950;p409"/>
            <p:cNvSpPr/>
            <p:nvPr/>
          </p:nvSpPr>
          <p:spPr>
            <a:xfrm>
              <a:off x="7434675" y="3140325"/>
              <a:ext cx="115800" cy="11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9"/>
            <p:cNvSpPr/>
            <p:nvPr/>
          </p:nvSpPr>
          <p:spPr>
            <a:xfrm>
              <a:off x="7653500" y="3140325"/>
              <a:ext cx="115800" cy="115800"/>
            </a:xfrm>
            <a:prstGeom prst="rect">
              <a:avLst/>
            </a:prstGeom>
            <a:solidFill>
              <a:srgbClr val="658C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2" name="Google Shape;1952;p40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529237" y="2546887"/>
            <a:ext cx="6472325" cy="4164924"/>
          </a:xfrm>
          <a:prstGeom prst="rect">
            <a:avLst/>
          </a:prstGeom>
          <a:noFill/>
          <a:ln>
            <a:noFill/>
          </a:ln>
        </p:spPr>
      </p:pic>
      <p:pic>
        <p:nvPicPr>
          <p:cNvPr id="1953" name="Google Shape;1953;p409"/>
          <p:cNvPicPr preferRelativeResize="0"/>
          <p:nvPr/>
        </p:nvPicPr>
        <p:blipFill>
          <a:blip r:embed="rId5">
            <a:alphaModFix/>
          </a:blip>
          <a:stretch>
            <a:fillRect/>
          </a:stretch>
        </p:blipFill>
        <p:spPr>
          <a:xfrm>
            <a:off x="1673589" y="9610770"/>
            <a:ext cx="3242874" cy="421575"/>
          </a:xfrm>
          <a:prstGeom prst="rect">
            <a:avLst/>
          </a:prstGeom>
          <a:noFill/>
          <a:ln>
            <a:noFill/>
          </a:ln>
        </p:spPr>
      </p:pic>
      <p:sp>
        <p:nvSpPr>
          <p:cNvPr id="1954" name="Google Shape;1954;p409"/>
          <p:cNvSpPr txBox="1"/>
          <p:nvPr/>
        </p:nvSpPr>
        <p:spPr>
          <a:xfrm>
            <a:off x="303725" y="9698400"/>
            <a:ext cx="12957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rgbClr val="FFFFFF"/>
                </a:solidFill>
                <a:latin typeface="Inter"/>
                <a:ea typeface="Inter"/>
                <a:cs typeface="Inter"/>
                <a:sym typeface="Inter"/>
              </a:rPr>
              <a:t>Powered by </a:t>
            </a:r>
            <a:endParaRPr sz="1600">
              <a:solidFill>
                <a:srgbClr val="FFFFFF"/>
              </a:solidFill>
              <a:latin typeface="Inter"/>
              <a:ea typeface="Inter"/>
              <a:cs typeface="Inter"/>
              <a:sym typeface="Inter"/>
            </a:endParaRPr>
          </a:p>
        </p:txBody>
      </p:sp>
      <p:cxnSp>
        <p:nvCxnSpPr>
          <p:cNvPr id="1955" name="Google Shape;1955;p409"/>
          <p:cNvCxnSpPr/>
          <p:nvPr/>
        </p:nvCxnSpPr>
        <p:spPr>
          <a:xfrm>
            <a:off x="303728" y="9292761"/>
            <a:ext cx="4606500" cy="0"/>
          </a:xfrm>
          <a:prstGeom prst="straightConnector1">
            <a:avLst/>
          </a:prstGeom>
          <a:noFill/>
          <a:ln w="19050" cap="flat" cmpd="sng">
            <a:solidFill>
              <a:srgbClr val="2E4FA3"/>
            </a:solidFill>
            <a:prstDash val="solid"/>
            <a:round/>
            <a:headEnd type="none" w="med" len="med"/>
            <a:tailEnd type="none" w="med" len="med"/>
          </a:ln>
        </p:spPr>
      </p:cxnSp>
      <p:pic>
        <p:nvPicPr>
          <p:cNvPr id="1956" name="Google Shape;1956;p40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7273600" y="206200"/>
            <a:ext cx="597176" cy="592050"/>
          </a:xfrm>
          <a:prstGeom prst="rect">
            <a:avLst/>
          </a:prstGeom>
          <a:noFill/>
          <a:ln>
            <a:noFill/>
          </a:ln>
        </p:spPr>
      </p:pic>
      <p:pic>
        <p:nvPicPr>
          <p:cNvPr id="1957" name="Google Shape;1957;p40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726100" y="4087556"/>
            <a:ext cx="2683599" cy="1473163"/>
          </a:xfrm>
          <a:prstGeom prst="rect">
            <a:avLst/>
          </a:prstGeom>
          <a:noFill/>
          <a:ln>
            <a:noFill/>
          </a:ln>
        </p:spPr>
      </p:pic>
      <p:sp>
        <p:nvSpPr>
          <p:cNvPr id="1958" name="Google Shape;1958;p409"/>
          <p:cNvSpPr txBox="1"/>
          <p:nvPr/>
        </p:nvSpPr>
        <p:spPr>
          <a:xfrm>
            <a:off x="2996550" y="5682456"/>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Custom KPIs</a:t>
            </a:r>
            <a:endParaRPr sz="1600">
              <a:solidFill>
                <a:schemeClr val="lt1"/>
              </a:solidFill>
              <a:latin typeface="Inter"/>
              <a:ea typeface="Inter"/>
              <a:cs typeface="Inter"/>
              <a:sym typeface="Inter"/>
            </a:endParaRPr>
          </a:p>
        </p:txBody>
      </p:sp>
      <p:sp>
        <p:nvSpPr>
          <p:cNvPr id="1959" name="Google Shape;1959;p409"/>
          <p:cNvSpPr/>
          <p:nvPr/>
        </p:nvSpPr>
        <p:spPr>
          <a:xfrm>
            <a:off x="2996550" y="5999409"/>
            <a:ext cx="1073400" cy="296700"/>
          </a:xfrm>
          <a:prstGeom prst="roundRect">
            <a:avLst>
              <a:gd name="adj" fmla="val 11061"/>
            </a:avLst>
          </a:prstGeom>
          <a:noFill/>
          <a:ln>
            <a:noFill/>
          </a:ln>
        </p:spPr>
        <p:txBody>
          <a:bodyPr spcFirstLastPara="1" wrap="square" lIns="0" tIns="0" rIns="0" bIns="0" anchor="ctr" anchorCtr="0">
            <a:noAutofit/>
          </a:bodyPr>
          <a:lstStyle/>
          <a:p>
            <a:pPr marL="0" lvl="0" indent="0" algn="l" rtl="0">
              <a:lnSpc>
                <a:spcPct val="95000"/>
              </a:lnSpc>
              <a:spcBef>
                <a:spcPts val="0"/>
              </a:spcBef>
              <a:spcAft>
                <a:spcPts val="0"/>
              </a:spcAft>
              <a:buNone/>
            </a:pPr>
            <a:r>
              <a:rPr lang="en" sz="1600">
                <a:solidFill>
                  <a:srgbClr val="FFFFFF"/>
                </a:solidFill>
                <a:latin typeface="Inter"/>
                <a:ea typeface="Inter"/>
                <a:cs typeface="Inter"/>
                <a:sym typeface="Inter"/>
              </a:rPr>
              <a:t>SLI/SLOs</a:t>
            </a:r>
            <a:endParaRPr sz="1600">
              <a:solidFill>
                <a:srgbClr val="FFFFFF"/>
              </a:solidFill>
              <a:latin typeface="Inter"/>
              <a:ea typeface="Inter"/>
              <a:cs typeface="Inter"/>
              <a:sym typeface="Inter"/>
            </a:endParaRPr>
          </a:p>
        </p:txBody>
      </p:sp>
      <p:sp>
        <p:nvSpPr>
          <p:cNvPr id="1960" name="Google Shape;1960;p409"/>
          <p:cNvSpPr txBox="1"/>
          <p:nvPr/>
        </p:nvSpPr>
        <p:spPr>
          <a:xfrm>
            <a:off x="972001" y="2893232"/>
            <a:ext cx="17541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a:solidFill>
                  <a:schemeClr val="lt1"/>
                </a:solidFill>
                <a:latin typeface="Inter"/>
                <a:ea typeface="Inter"/>
                <a:cs typeface="Inter"/>
                <a:sym typeface="Inter"/>
              </a:rPr>
              <a:t>Operational Data </a:t>
            </a:r>
            <a:endParaRPr>
              <a:solidFill>
                <a:schemeClr val="lt1"/>
              </a:solidFill>
              <a:latin typeface="Inter"/>
              <a:ea typeface="Inter"/>
              <a:cs typeface="Inter"/>
              <a:sym typeface="Inter"/>
            </a:endParaRPr>
          </a:p>
        </p:txBody>
      </p:sp>
      <p:sp>
        <p:nvSpPr>
          <p:cNvPr id="1961" name="Google Shape;1961;p409"/>
          <p:cNvSpPr txBox="1"/>
          <p:nvPr/>
        </p:nvSpPr>
        <p:spPr>
          <a:xfrm>
            <a:off x="972001" y="5160282"/>
            <a:ext cx="17541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 sz="2200">
                <a:solidFill>
                  <a:schemeClr val="lt1"/>
                </a:solidFill>
                <a:latin typeface="Inter"/>
                <a:ea typeface="Inter"/>
                <a:cs typeface="Inter"/>
                <a:sym typeface="Inter"/>
              </a:rPr>
              <a:t>Business Data </a:t>
            </a:r>
            <a:endParaRPr>
              <a:solidFill>
                <a:schemeClr val="lt1"/>
              </a:solidFill>
              <a:latin typeface="Inter"/>
              <a:ea typeface="Inter"/>
              <a:cs typeface="Inter"/>
              <a:sym typeface="Inter"/>
            </a:endParaRPr>
          </a:p>
        </p:txBody>
      </p:sp>
      <p:sp>
        <p:nvSpPr>
          <p:cNvPr id="1962" name="Google Shape;1962;p409"/>
          <p:cNvSpPr txBox="1"/>
          <p:nvPr/>
        </p:nvSpPr>
        <p:spPr>
          <a:xfrm>
            <a:off x="2996550" y="2888414"/>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Logs</a:t>
            </a:r>
            <a:endParaRPr sz="1600">
              <a:solidFill>
                <a:schemeClr val="lt1"/>
              </a:solidFill>
              <a:latin typeface="Inter"/>
              <a:ea typeface="Inter"/>
              <a:cs typeface="Inter"/>
              <a:sym typeface="Inter"/>
            </a:endParaRPr>
          </a:p>
        </p:txBody>
      </p:sp>
      <p:sp>
        <p:nvSpPr>
          <p:cNvPr id="1963" name="Google Shape;1963;p409"/>
          <p:cNvSpPr txBox="1"/>
          <p:nvPr/>
        </p:nvSpPr>
        <p:spPr>
          <a:xfrm>
            <a:off x="2996550" y="3198425"/>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Metrics</a:t>
            </a:r>
            <a:endParaRPr sz="1600">
              <a:solidFill>
                <a:schemeClr val="lt1"/>
              </a:solidFill>
              <a:latin typeface="Inter"/>
              <a:ea typeface="Inter"/>
              <a:cs typeface="Inter"/>
              <a:sym typeface="Inter"/>
            </a:endParaRPr>
          </a:p>
        </p:txBody>
      </p:sp>
      <p:sp>
        <p:nvSpPr>
          <p:cNvPr id="1964" name="Google Shape;1964;p409"/>
          <p:cNvSpPr txBox="1"/>
          <p:nvPr/>
        </p:nvSpPr>
        <p:spPr>
          <a:xfrm>
            <a:off x="2996550" y="3508423"/>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Traces</a:t>
            </a:r>
            <a:endParaRPr sz="1600">
              <a:solidFill>
                <a:schemeClr val="lt1"/>
              </a:solidFill>
              <a:latin typeface="Inter"/>
              <a:ea typeface="Inter"/>
              <a:cs typeface="Inter"/>
              <a:sym typeface="Inter"/>
            </a:endParaRPr>
          </a:p>
        </p:txBody>
      </p:sp>
      <p:sp>
        <p:nvSpPr>
          <p:cNvPr id="1965" name="Google Shape;1965;p409"/>
          <p:cNvSpPr txBox="1"/>
          <p:nvPr/>
        </p:nvSpPr>
        <p:spPr>
          <a:xfrm>
            <a:off x="2996550" y="3818446"/>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Profiling</a:t>
            </a:r>
            <a:endParaRPr sz="1600">
              <a:solidFill>
                <a:schemeClr val="lt1"/>
              </a:solidFill>
              <a:latin typeface="Inter"/>
              <a:ea typeface="Inter"/>
              <a:cs typeface="Inter"/>
              <a:sym typeface="Inter"/>
            </a:endParaRPr>
          </a:p>
        </p:txBody>
      </p:sp>
      <p:sp>
        <p:nvSpPr>
          <p:cNvPr id="1966" name="Google Shape;1966;p409"/>
          <p:cNvSpPr txBox="1"/>
          <p:nvPr/>
        </p:nvSpPr>
        <p:spPr>
          <a:xfrm>
            <a:off x="2996550" y="2619296"/>
            <a:ext cx="1627800" cy="234000"/>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None/>
            </a:pPr>
            <a:r>
              <a:rPr lang="en" sz="1600">
                <a:solidFill>
                  <a:schemeClr val="lt1"/>
                </a:solidFill>
                <a:latin typeface="Inter"/>
                <a:ea typeface="Inter"/>
                <a:cs typeface="Inter"/>
                <a:sym typeface="Inter"/>
              </a:rPr>
              <a:t>Events</a:t>
            </a:r>
            <a:endParaRPr sz="1600">
              <a:solidFill>
                <a:schemeClr val="lt1"/>
              </a:solidFill>
              <a:latin typeface="Inter"/>
              <a:ea typeface="Inter"/>
              <a:cs typeface="Inter"/>
              <a:sym typeface="Inter"/>
            </a:endParaRPr>
          </a:p>
        </p:txBody>
      </p:sp>
      <p:sp>
        <p:nvSpPr>
          <p:cNvPr id="1967" name="Google Shape;1967;p409"/>
          <p:cNvSpPr txBox="1"/>
          <p:nvPr/>
        </p:nvSpPr>
        <p:spPr>
          <a:xfrm>
            <a:off x="3066663" y="1199101"/>
            <a:ext cx="12384000" cy="7242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 sz="3600">
                <a:solidFill>
                  <a:schemeClr val="lt1"/>
                </a:solidFill>
                <a:latin typeface="Inter"/>
                <a:ea typeface="Inter"/>
                <a:cs typeface="Inter"/>
                <a:sym typeface="Inter"/>
              </a:rPr>
              <a:t>Improved insights and collaboration</a:t>
            </a:r>
            <a:endParaRPr sz="3600">
              <a:solidFill>
                <a:schemeClr val="lt1"/>
              </a:solidFill>
              <a:latin typeface="Inter"/>
              <a:ea typeface="Inter"/>
              <a:cs typeface="Inter"/>
              <a:sym typeface="Inter"/>
            </a:endParaRPr>
          </a:p>
        </p:txBody>
      </p:sp>
      <p:sp>
        <p:nvSpPr>
          <p:cNvPr id="1968" name="Google Shape;1968;p409"/>
          <p:cNvSpPr/>
          <p:nvPr/>
        </p:nvSpPr>
        <p:spPr>
          <a:xfrm>
            <a:off x="14575275" y="1975200"/>
            <a:ext cx="1178400" cy="1162800"/>
          </a:xfrm>
          <a:prstGeom prst="ellipse">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Inter"/>
                <a:ea typeface="Inter"/>
                <a:cs typeface="Inter"/>
                <a:sym typeface="Inter"/>
              </a:rPr>
              <a:t>SRE</a:t>
            </a:r>
            <a:endParaRPr b="1">
              <a:solidFill>
                <a:schemeClr val="lt1"/>
              </a:solidFill>
              <a:latin typeface="Inter"/>
              <a:ea typeface="Inter"/>
              <a:cs typeface="Inter"/>
              <a:sym typeface="Inter"/>
            </a:endParaRPr>
          </a:p>
        </p:txBody>
      </p:sp>
      <p:sp>
        <p:nvSpPr>
          <p:cNvPr id="1969" name="Google Shape;1969;p409"/>
          <p:cNvSpPr/>
          <p:nvPr/>
        </p:nvSpPr>
        <p:spPr>
          <a:xfrm>
            <a:off x="15829925" y="3214001"/>
            <a:ext cx="1178400" cy="1162800"/>
          </a:xfrm>
          <a:prstGeom prst="ellipse">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Inter"/>
                <a:ea typeface="Inter"/>
                <a:cs typeface="Inter"/>
                <a:sym typeface="Inter"/>
              </a:rPr>
              <a:t>DevOps</a:t>
            </a:r>
            <a:endParaRPr sz="1200" b="1">
              <a:solidFill>
                <a:schemeClr val="lt1"/>
              </a:solidFill>
              <a:latin typeface="Inter"/>
              <a:ea typeface="Inter"/>
              <a:cs typeface="Inter"/>
              <a:sym typeface="Inter"/>
            </a:endParaRPr>
          </a:p>
        </p:txBody>
      </p:sp>
      <p:sp>
        <p:nvSpPr>
          <p:cNvPr id="1970" name="Google Shape;1970;p409"/>
          <p:cNvSpPr/>
          <p:nvPr/>
        </p:nvSpPr>
        <p:spPr>
          <a:xfrm>
            <a:off x="16692375" y="4577676"/>
            <a:ext cx="1178400" cy="1162800"/>
          </a:xfrm>
          <a:prstGeom prst="ellipse">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Inter"/>
                <a:ea typeface="Inter"/>
                <a:cs typeface="Inter"/>
                <a:sym typeface="Inter"/>
              </a:rPr>
              <a:t>Security</a:t>
            </a:r>
            <a:endParaRPr sz="1200" b="1">
              <a:solidFill>
                <a:schemeClr val="lt1"/>
              </a:solidFill>
              <a:latin typeface="Inter"/>
              <a:ea typeface="Inter"/>
              <a:cs typeface="Inter"/>
              <a:sym typeface="Inter"/>
            </a:endParaRPr>
          </a:p>
        </p:txBody>
      </p:sp>
      <p:sp>
        <p:nvSpPr>
          <p:cNvPr id="1971" name="Google Shape;1971;p409"/>
          <p:cNvSpPr/>
          <p:nvPr/>
        </p:nvSpPr>
        <p:spPr>
          <a:xfrm>
            <a:off x="15829925" y="6895251"/>
            <a:ext cx="1178400" cy="1162800"/>
          </a:xfrm>
          <a:prstGeom prst="ellipse">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Inter"/>
                <a:ea typeface="Inter"/>
                <a:cs typeface="Inter"/>
                <a:sym typeface="Inter"/>
              </a:rPr>
              <a:t>Dev</a:t>
            </a:r>
            <a:endParaRPr sz="1200" b="1">
              <a:solidFill>
                <a:schemeClr val="lt1"/>
              </a:solidFill>
              <a:latin typeface="Inter"/>
              <a:ea typeface="Inter"/>
              <a:cs typeface="Inter"/>
              <a:sym typeface="Inter"/>
            </a:endParaRPr>
          </a:p>
        </p:txBody>
      </p:sp>
      <p:sp>
        <p:nvSpPr>
          <p:cNvPr id="1972" name="Google Shape;1972;p409"/>
          <p:cNvSpPr/>
          <p:nvPr/>
        </p:nvSpPr>
        <p:spPr>
          <a:xfrm>
            <a:off x="14575275" y="8058051"/>
            <a:ext cx="1178400" cy="1162800"/>
          </a:xfrm>
          <a:prstGeom prst="ellipse">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Inter"/>
                <a:ea typeface="Inter"/>
                <a:cs typeface="Inter"/>
                <a:sym typeface="Inter"/>
              </a:rPr>
              <a:t>CxO</a:t>
            </a:r>
            <a:endParaRPr sz="1200" b="1">
              <a:solidFill>
                <a:schemeClr val="lt1"/>
              </a:solidFill>
              <a:latin typeface="Inter"/>
              <a:ea typeface="Inter"/>
              <a:cs typeface="Inter"/>
              <a:sym typeface="Inter"/>
            </a:endParaRPr>
          </a:p>
        </p:txBody>
      </p:sp>
      <p:sp>
        <p:nvSpPr>
          <p:cNvPr id="1973" name="Google Shape;1973;p409"/>
          <p:cNvSpPr/>
          <p:nvPr/>
        </p:nvSpPr>
        <p:spPr>
          <a:xfrm>
            <a:off x="17008325" y="6021225"/>
            <a:ext cx="201900" cy="212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74" name="Google Shape;1974;p409"/>
          <p:cNvSpPr/>
          <p:nvPr/>
        </p:nvSpPr>
        <p:spPr>
          <a:xfrm>
            <a:off x="16806425" y="6514675"/>
            <a:ext cx="201900" cy="212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975" name="Google Shape;1975;p409"/>
          <p:cNvCxnSpPr>
            <a:stCxn id="1952" idx="3"/>
            <a:endCxn id="1976" idx="1"/>
          </p:cNvCxnSpPr>
          <p:nvPr/>
        </p:nvCxnSpPr>
        <p:spPr>
          <a:xfrm rot="10800000" flipH="1">
            <a:off x="12001562" y="4603849"/>
            <a:ext cx="2132400" cy="25500"/>
          </a:xfrm>
          <a:prstGeom prst="curvedConnector3">
            <a:avLst>
              <a:gd name="adj1" fmla="val 50003"/>
            </a:avLst>
          </a:prstGeom>
          <a:noFill/>
          <a:ln w="38100" cap="flat" cmpd="sng">
            <a:solidFill>
              <a:schemeClr val="accent3"/>
            </a:solidFill>
            <a:prstDash val="solid"/>
            <a:round/>
            <a:headEnd type="triangle" w="med" len="med"/>
            <a:tailEnd type="triangle" w="med" len="med"/>
          </a:ln>
        </p:spPr>
      </p:cxnSp>
      <p:sp>
        <p:nvSpPr>
          <p:cNvPr id="1976" name="Google Shape;1976;p409"/>
          <p:cNvSpPr/>
          <p:nvPr/>
        </p:nvSpPr>
        <p:spPr>
          <a:xfrm>
            <a:off x="14134100" y="1896425"/>
            <a:ext cx="201900" cy="7389600"/>
          </a:xfrm>
          <a:prstGeom prst="leftBrace">
            <a:avLst>
              <a:gd name="adj1" fmla="val 50000"/>
              <a:gd name="adj2" fmla="val 36639"/>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pic>
        <p:nvPicPr>
          <p:cNvPr id="1977" name="Google Shape;1977;p409"/>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7227810" y="1055925"/>
            <a:ext cx="688750" cy="688750"/>
          </a:xfrm>
          <a:prstGeom prst="rect">
            <a:avLst/>
          </a:prstGeom>
          <a:noFill/>
          <a:ln>
            <a:noFill/>
          </a:ln>
        </p:spPr>
      </p:pic>
      <p:pic>
        <p:nvPicPr>
          <p:cNvPr id="1978" name="Google Shape;1978;p409"/>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7227802" y="2002350"/>
            <a:ext cx="688750" cy="688782"/>
          </a:xfrm>
          <a:prstGeom prst="rect">
            <a:avLst/>
          </a:prstGeom>
          <a:noFill/>
          <a:ln>
            <a:noFill/>
          </a:ln>
        </p:spPr>
      </p:pic>
      <p:sp>
        <p:nvSpPr>
          <p:cNvPr id="1979" name="Google Shape;1979;p409"/>
          <p:cNvSpPr txBox="1"/>
          <p:nvPr/>
        </p:nvSpPr>
        <p:spPr>
          <a:xfrm>
            <a:off x="555475" y="7283838"/>
            <a:ext cx="51159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chemeClr val="lt1"/>
                </a:solidFill>
                <a:latin typeface="Inter"/>
                <a:ea typeface="Inter"/>
                <a:cs typeface="Inter"/>
                <a:sym typeface="Inter"/>
              </a:rPr>
              <a:t>Ingest and analyze every signal/data with AI and search </a:t>
            </a:r>
            <a:endParaRPr sz="2500" b="1">
              <a:solidFill>
                <a:schemeClr val="lt1"/>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410"/>
          <p:cNvSpPr txBox="1"/>
          <p:nvPr/>
        </p:nvSpPr>
        <p:spPr>
          <a:xfrm>
            <a:off x="2072950" y="500725"/>
            <a:ext cx="14428200" cy="11454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4800" b="1">
                <a:solidFill>
                  <a:srgbClr val="FFFFFF"/>
                </a:solidFill>
                <a:latin typeface="Inter ExtraBold"/>
                <a:ea typeface="Inter ExtraBold"/>
                <a:cs typeface="Inter ExtraBold"/>
                <a:sym typeface="Inter ExtraBold"/>
              </a:rPr>
              <a:t>Advanced ML and AIOps</a:t>
            </a:r>
            <a:br>
              <a:rPr lang="en" sz="4800" b="1">
                <a:solidFill>
                  <a:srgbClr val="FFFFFF"/>
                </a:solidFill>
                <a:latin typeface="Inter ExtraBold"/>
                <a:ea typeface="Inter ExtraBold"/>
                <a:cs typeface="Inter ExtraBold"/>
                <a:sym typeface="Inter ExtraBold"/>
              </a:rPr>
            </a:br>
            <a:r>
              <a:rPr lang="en" sz="3600">
                <a:solidFill>
                  <a:schemeClr val="lt1"/>
                </a:solidFill>
                <a:latin typeface="Inter"/>
                <a:ea typeface="Inter"/>
                <a:cs typeface="Inter"/>
                <a:sym typeface="Inter"/>
              </a:rPr>
              <a:t>Reduces MTTX and finds the impact</a:t>
            </a:r>
            <a:endParaRPr>
              <a:solidFill>
                <a:schemeClr val="lt1"/>
              </a:solidFill>
            </a:endParaRPr>
          </a:p>
          <a:p>
            <a:pPr marL="0" lvl="0" indent="0" algn="ctr" rtl="0">
              <a:spcBef>
                <a:spcPts val="0"/>
              </a:spcBef>
              <a:spcAft>
                <a:spcPts val="0"/>
              </a:spcAft>
              <a:buNone/>
            </a:pPr>
            <a:endParaRPr sz="4800" b="1">
              <a:solidFill>
                <a:srgbClr val="FFFFFF"/>
              </a:solidFill>
              <a:latin typeface="Inter ExtraBold"/>
              <a:ea typeface="Inter ExtraBold"/>
              <a:cs typeface="Inter ExtraBold"/>
              <a:sym typeface="Inter ExtraBold"/>
            </a:endParaRPr>
          </a:p>
        </p:txBody>
      </p:sp>
      <p:sp>
        <p:nvSpPr>
          <p:cNvPr id="1985" name="Google Shape;1985;p410"/>
          <p:cNvSpPr txBox="1"/>
          <p:nvPr/>
        </p:nvSpPr>
        <p:spPr>
          <a:xfrm>
            <a:off x="8650838" y="3792000"/>
            <a:ext cx="3000000" cy="585000"/>
          </a:xfrm>
          <a:prstGeom prst="rect">
            <a:avLst/>
          </a:prstGeom>
          <a:noFill/>
          <a:ln>
            <a:noFill/>
          </a:ln>
        </p:spPr>
        <p:txBody>
          <a:bodyPr spcFirstLastPara="1" wrap="square" lIns="91450" tIns="91450" rIns="91450" bIns="91450" anchor="t" anchorCtr="0">
            <a:spAutoFit/>
          </a:bodyPr>
          <a:lstStyle/>
          <a:p>
            <a:pPr marL="0" lvl="0" indent="0" algn="l" rtl="0">
              <a:spcBef>
                <a:spcPts val="0"/>
              </a:spcBef>
              <a:spcAft>
                <a:spcPts val="0"/>
              </a:spcAft>
              <a:buNone/>
            </a:pPr>
            <a:endParaRPr sz="2600" b="1">
              <a:solidFill>
                <a:schemeClr val="lt1"/>
              </a:solidFill>
            </a:endParaRPr>
          </a:p>
        </p:txBody>
      </p:sp>
      <p:sp>
        <p:nvSpPr>
          <p:cNvPr id="1986" name="Google Shape;1986;p410"/>
          <p:cNvSpPr/>
          <p:nvPr/>
        </p:nvSpPr>
        <p:spPr>
          <a:xfrm>
            <a:off x="896900" y="3420875"/>
            <a:ext cx="5102100" cy="3385500"/>
          </a:xfrm>
          <a:prstGeom prst="rect">
            <a:avLst/>
          </a:prstGeom>
          <a:solidFill>
            <a:srgbClr val="182C6B"/>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987" name="Google Shape;1987;p410"/>
          <p:cNvSpPr txBox="1"/>
          <p:nvPr/>
        </p:nvSpPr>
        <p:spPr>
          <a:xfrm>
            <a:off x="2325250" y="1960800"/>
            <a:ext cx="13646700" cy="11454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2600">
                <a:solidFill>
                  <a:schemeClr val="accent1"/>
                </a:solidFill>
                <a:latin typeface="Inter"/>
                <a:ea typeface="Inter"/>
                <a:cs typeface="Inter"/>
                <a:sym typeface="Inter"/>
              </a:rPr>
              <a:t>Unique, Out-of-box and customizable ML across </a:t>
            </a:r>
            <a:r>
              <a:rPr lang="en" sz="2600" b="1">
                <a:solidFill>
                  <a:schemeClr val="accent1"/>
                </a:solidFill>
                <a:latin typeface="Inter"/>
                <a:ea typeface="Inter"/>
                <a:cs typeface="Inter"/>
                <a:sym typeface="Inter"/>
              </a:rPr>
              <a:t>all</a:t>
            </a:r>
            <a:r>
              <a:rPr lang="en" sz="2600">
                <a:solidFill>
                  <a:schemeClr val="accent1"/>
                </a:solidFill>
                <a:latin typeface="Inter"/>
                <a:ea typeface="Inter"/>
                <a:cs typeface="Inter"/>
                <a:sym typeface="Inter"/>
              </a:rPr>
              <a:t> data (logs, metrics, traces, business data)</a:t>
            </a:r>
            <a:endParaRPr sz="2600" b="1">
              <a:solidFill>
                <a:schemeClr val="accent1"/>
              </a:solidFill>
              <a:latin typeface="Inter"/>
              <a:ea typeface="Inter"/>
              <a:cs typeface="Inter"/>
              <a:sym typeface="Inter"/>
            </a:endParaRPr>
          </a:p>
          <a:p>
            <a:pPr marL="0" lvl="0" indent="0" algn="l" rtl="0">
              <a:spcBef>
                <a:spcPts val="0"/>
              </a:spcBef>
              <a:spcAft>
                <a:spcPts val="0"/>
              </a:spcAft>
              <a:buNone/>
            </a:pPr>
            <a:endParaRPr sz="2600">
              <a:solidFill>
                <a:schemeClr val="lt1"/>
              </a:solidFill>
              <a:latin typeface="Inter"/>
              <a:ea typeface="Inter"/>
              <a:cs typeface="Inter"/>
              <a:sym typeface="Inter"/>
            </a:endParaRPr>
          </a:p>
        </p:txBody>
      </p:sp>
      <p:pic>
        <p:nvPicPr>
          <p:cNvPr id="1988" name="Google Shape;1988;p41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99743" y="5294154"/>
            <a:ext cx="4088322" cy="1294969"/>
          </a:xfrm>
          <a:prstGeom prst="rect">
            <a:avLst/>
          </a:prstGeom>
          <a:noFill/>
          <a:ln>
            <a:noFill/>
          </a:ln>
          <a:effectLst>
            <a:outerShdw blurRad="57150" dist="19050" dir="5400000" algn="bl" rotWithShape="0">
              <a:srgbClr val="000000">
                <a:alpha val="50000"/>
              </a:srgbClr>
            </a:outerShdw>
          </a:effectLst>
        </p:spPr>
      </p:pic>
      <p:pic>
        <p:nvPicPr>
          <p:cNvPr id="1989" name="Google Shape;1989;p41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903851" y="3682943"/>
            <a:ext cx="3863801" cy="2355038"/>
          </a:xfrm>
          <a:prstGeom prst="rect">
            <a:avLst/>
          </a:prstGeom>
          <a:noFill/>
          <a:ln>
            <a:noFill/>
          </a:ln>
          <a:effectLst>
            <a:outerShdw blurRad="57150" dist="19050" dir="5400000" algn="bl" rotWithShape="0">
              <a:srgbClr val="000000">
                <a:alpha val="50000"/>
              </a:srgbClr>
            </a:outerShdw>
          </a:effectLst>
        </p:spPr>
      </p:pic>
      <p:sp>
        <p:nvSpPr>
          <p:cNvPr id="1990" name="Google Shape;1990;p410"/>
          <p:cNvSpPr/>
          <p:nvPr/>
        </p:nvSpPr>
        <p:spPr>
          <a:xfrm>
            <a:off x="6735988" y="3361550"/>
            <a:ext cx="5102100" cy="3385500"/>
          </a:xfrm>
          <a:prstGeom prst="rect">
            <a:avLst/>
          </a:prstGeom>
          <a:solidFill>
            <a:srgbClr val="182C6B"/>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pic>
        <p:nvPicPr>
          <p:cNvPr id="1991" name="Google Shape;1991;p41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910021" y="4807410"/>
            <a:ext cx="2503880" cy="1710410"/>
          </a:xfrm>
          <a:prstGeom prst="rect">
            <a:avLst/>
          </a:prstGeom>
          <a:noFill/>
          <a:ln>
            <a:noFill/>
          </a:ln>
          <a:effectLst>
            <a:outerShdw blurRad="57150" dist="19050" dir="5400000" algn="bl" rotWithShape="0">
              <a:srgbClr val="000000">
                <a:alpha val="50000"/>
              </a:srgbClr>
            </a:outerShdw>
          </a:effectLst>
        </p:spPr>
      </p:pic>
      <p:pic>
        <p:nvPicPr>
          <p:cNvPr id="1992" name="Google Shape;1992;p41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98956" y="3566306"/>
            <a:ext cx="2843622" cy="1543181"/>
          </a:xfrm>
          <a:prstGeom prst="rect">
            <a:avLst/>
          </a:prstGeom>
          <a:noFill/>
          <a:ln>
            <a:noFill/>
          </a:ln>
          <a:effectLst>
            <a:outerShdw blurRad="57150" dist="19050" dir="5400000" algn="bl" rotWithShape="0">
              <a:srgbClr val="000000">
                <a:alpha val="50000"/>
              </a:srgbClr>
            </a:outerShdw>
          </a:effectLst>
        </p:spPr>
      </p:pic>
      <p:pic>
        <p:nvPicPr>
          <p:cNvPr id="1993" name="Google Shape;1993;p410"/>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8234868" y="4450241"/>
            <a:ext cx="3422945" cy="1646299"/>
          </a:xfrm>
          <a:prstGeom prst="rect">
            <a:avLst/>
          </a:prstGeom>
          <a:noFill/>
          <a:ln>
            <a:noFill/>
          </a:ln>
          <a:effectLst>
            <a:outerShdw blurRad="57150" dist="19050" dir="5400000" algn="bl" rotWithShape="0">
              <a:srgbClr val="000000">
                <a:alpha val="50000"/>
              </a:srgbClr>
            </a:outerShdw>
          </a:effectLst>
        </p:spPr>
      </p:pic>
      <p:sp>
        <p:nvSpPr>
          <p:cNvPr id="1994" name="Google Shape;1994;p410"/>
          <p:cNvSpPr/>
          <p:nvPr/>
        </p:nvSpPr>
        <p:spPr>
          <a:xfrm>
            <a:off x="12446625" y="3361538"/>
            <a:ext cx="5102100" cy="3385500"/>
          </a:xfrm>
          <a:prstGeom prst="rect">
            <a:avLst/>
          </a:prstGeom>
          <a:solidFill>
            <a:srgbClr val="182C6B"/>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pic>
        <p:nvPicPr>
          <p:cNvPr id="1995" name="Google Shape;1995;p410"/>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2575082" y="3590375"/>
            <a:ext cx="4827310" cy="2913773"/>
          </a:xfrm>
          <a:prstGeom prst="rect">
            <a:avLst/>
          </a:prstGeom>
          <a:noFill/>
          <a:ln>
            <a:noFill/>
          </a:ln>
          <a:effectLst>
            <a:outerShdw blurRad="57150" dist="19050" dir="5400000" algn="bl" rotWithShape="0">
              <a:srgbClr val="000000">
                <a:alpha val="50000"/>
              </a:srgbClr>
            </a:outerShdw>
          </a:effectLst>
        </p:spPr>
      </p:pic>
      <p:cxnSp>
        <p:nvCxnSpPr>
          <p:cNvPr id="1996" name="Google Shape;1996;p410"/>
          <p:cNvCxnSpPr/>
          <p:nvPr/>
        </p:nvCxnSpPr>
        <p:spPr>
          <a:xfrm flipH="1">
            <a:off x="14742151" y="3752798"/>
            <a:ext cx="1571700" cy="443400"/>
          </a:xfrm>
          <a:prstGeom prst="straightConnector1">
            <a:avLst/>
          </a:prstGeom>
          <a:noFill/>
          <a:ln w="28575" cap="flat" cmpd="sng">
            <a:solidFill>
              <a:srgbClr val="0077CC"/>
            </a:solidFill>
            <a:prstDash val="solid"/>
            <a:round/>
            <a:headEnd type="none" w="med" len="med"/>
            <a:tailEnd type="triangle" w="med" len="med"/>
          </a:ln>
        </p:spPr>
      </p:cxnSp>
      <p:sp>
        <p:nvSpPr>
          <p:cNvPr id="1997" name="Google Shape;1997;p410"/>
          <p:cNvSpPr txBox="1"/>
          <p:nvPr/>
        </p:nvSpPr>
        <p:spPr>
          <a:xfrm>
            <a:off x="15465908" y="3511638"/>
            <a:ext cx="1735200" cy="615600"/>
          </a:xfrm>
          <a:prstGeom prst="rect">
            <a:avLst/>
          </a:prstGeom>
          <a:solidFill>
            <a:srgbClr val="0077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latin typeface="Inter"/>
                <a:ea typeface="Inter"/>
                <a:cs typeface="Inter"/>
                <a:sym typeface="Inter"/>
              </a:rPr>
              <a:t>There's a spike in hourly revenue</a:t>
            </a:r>
            <a:endParaRPr>
              <a:solidFill>
                <a:srgbClr val="FFFFFF"/>
              </a:solidFill>
              <a:latin typeface="Inter"/>
              <a:ea typeface="Inter"/>
              <a:cs typeface="Inter"/>
              <a:sym typeface="Inter"/>
            </a:endParaRPr>
          </a:p>
        </p:txBody>
      </p:sp>
      <p:cxnSp>
        <p:nvCxnSpPr>
          <p:cNvPr id="1998" name="Google Shape;1998;p410"/>
          <p:cNvCxnSpPr/>
          <p:nvPr/>
        </p:nvCxnSpPr>
        <p:spPr>
          <a:xfrm flipH="1">
            <a:off x="14364736" y="6435189"/>
            <a:ext cx="2593800" cy="5100"/>
          </a:xfrm>
          <a:prstGeom prst="straightConnector1">
            <a:avLst/>
          </a:prstGeom>
          <a:noFill/>
          <a:ln w="28575" cap="flat" cmpd="sng">
            <a:solidFill>
              <a:srgbClr val="0077CC"/>
            </a:solidFill>
            <a:prstDash val="solid"/>
            <a:round/>
            <a:headEnd type="none" w="med" len="med"/>
            <a:tailEnd type="triangle" w="med" len="med"/>
          </a:ln>
        </p:spPr>
      </p:cxnSp>
      <p:sp>
        <p:nvSpPr>
          <p:cNvPr id="1999" name="Google Shape;1999;p410"/>
          <p:cNvSpPr txBox="1"/>
          <p:nvPr/>
        </p:nvSpPr>
        <p:spPr>
          <a:xfrm>
            <a:off x="15246876" y="5875307"/>
            <a:ext cx="2173200" cy="785100"/>
          </a:xfrm>
          <a:prstGeom prst="rect">
            <a:avLst/>
          </a:prstGeom>
          <a:solidFill>
            <a:srgbClr val="0077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solidFill>
                  <a:srgbClr val="FFFFFF"/>
                </a:solidFill>
                <a:latin typeface="Inter"/>
                <a:ea typeface="Inter"/>
                <a:cs typeface="Inter"/>
                <a:sym typeface="Inter"/>
              </a:rPr>
              <a:t>Typically, we make about $400, but this hour we made over $2500</a:t>
            </a:r>
            <a:endParaRPr sz="1300">
              <a:solidFill>
                <a:srgbClr val="FFFFFF"/>
              </a:solidFill>
              <a:latin typeface="Inter"/>
              <a:ea typeface="Inter"/>
              <a:cs typeface="Inter"/>
              <a:sym typeface="Inter"/>
            </a:endParaRPr>
          </a:p>
        </p:txBody>
      </p:sp>
      <p:sp>
        <p:nvSpPr>
          <p:cNvPr id="2000" name="Google Shape;2000;p410"/>
          <p:cNvSpPr txBox="1"/>
          <p:nvPr/>
        </p:nvSpPr>
        <p:spPr>
          <a:xfrm>
            <a:off x="2891475" y="7425050"/>
            <a:ext cx="3000000" cy="585000"/>
          </a:xfrm>
          <a:prstGeom prst="rect">
            <a:avLst/>
          </a:prstGeom>
          <a:noFill/>
          <a:ln>
            <a:noFill/>
          </a:ln>
        </p:spPr>
        <p:txBody>
          <a:bodyPr spcFirstLastPara="1" wrap="square" lIns="91450" tIns="91450" rIns="91450" bIns="91450" anchor="t" anchorCtr="0">
            <a:spAutoFit/>
          </a:bodyPr>
          <a:lstStyle/>
          <a:p>
            <a:pPr marL="0" lvl="0" indent="0" algn="l" rtl="0">
              <a:spcBef>
                <a:spcPts val="0"/>
              </a:spcBef>
              <a:spcAft>
                <a:spcPts val="0"/>
              </a:spcAft>
              <a:buNone/>
            </a:pPr>
            <a:endParaRPr sz="2600" b="1">
              <a:solidFill>
                <a:schemeClr val="lt1"/>
              </a:solidFill>
            </a:endParaRPr>
          </a:p>
        </p:txBody>
      </p:sp>
      <p:pic>
        <p:nvPicPr>
          <p:cNvPr id="2001" name="Google Shape;2001;p410"/>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095525" y="7121062"/>
            <a:ext cx="1307582" cy="1267375"/>
          </a:xfrm>
          <a:prstGeom prst="rect">
            <a:avLst/>
          </a:prstGeom>
          <a:noFill/>
          <a:ln>
            <a:noFill/>
          </a:ln>
        </p:spPr>
      </p:pic>
      <p:sp>
        <p:nvSpPr>
          <p:cNvPr id="2002" name="Google Shape;2002;p410"/>
          <p:cNvSpPr txBox="1"/>
          <p:nvPr/>
        </p:nvSpPr>
        <p:spPr>
          <a:xfrm>
            <a:off x="2662875" y="7062050"/>
            <a:ext cx="3248400" cy="1385400"/>
          </a:xfrm>
          <a:prstGeom prst="rect">
            <a:avLst/>
          </a:prstGeom>
          <a:noFill/>
          <a:ln>
            <a:noFill/>
          </a:ln>
        </p:spPr>
        <p:txBody>
          <a:bodyPr spcFirstLastPara="1" wrap="square" lIns="91450" tIns="91450" rIns="91450" bIns="91450" anchor="t" anchorCtr="0">
            <a:spAutoFit/>
          </a:bodyPr>
          <a:lstStyle/>
          <a:p>
            <a:pPr marL="0" lvl="0" indent="0" algn="l" rtl="0">
              <a:spcBef>
                <a:spcPts val="0"/>
              </a:spcBef>
              <a:spcAft>
                <a:spcPts val="0"/>
              </a:spcAft>
              <a:buNone/>
            </a:pPr>
            <a:r>
              <a:rPr lang="en" sz="2600" b="1">
                <a:solidFill>
                  <a:srgbClr val="7DE2D1"/>
                </a:solidFill>
                <a:latin typeface="Inter"/>
                <a:ea typeface="Inter"/>
                <a:cs typeface="Inter"/>
                <a:sym typeface="Inter"/>
              </a:rPr>
              <a:t>Time series baselining, anomaly detection</a:t>
            </a:r>
            <a:endParaRPr sz="2600" b="1">
              <a:solidFill>
                <a:srgbClr val="7DE2D1"/>
              </a:solidFill>
              <a:latin typeface="Inter"/>
              <a:ea typeface="Inter"/>
              <a:cs typeface="Inter"/>
              <a:sym typeface="Inter"/>
            </a:endParaRPr>
          </a:p>
        </p:txBody>
      </p:sp>
      <p:sp>
        <p:nvSpPr>
          <p:cNvPr id="2003" name="Google Shape;2003;p410"/>
          <p:cNvSpPr txBox="1"/>
          <p:nvPr/>
        </p:nvSpPr>
        <p:spPr>
          <a:xfrm>
            <a:off x="8799138" y="7340838"/>
            <a:ext cx="3000000" cy="985200"/>
          </a:xfrm>
          <a:prstGeom prst="rect">
            <a:avLst/>
          </a:prstGeom>
          <a:noFill/>
          <a:ln>
            <a:noFill/>
          </a:ln>
        </p:spPr>
        <p:txBody>
          <a:bodyPr spcFirstLastPara="1" wrap="square" lIns="91450" tIns="91450" rIns="91450" bIns="91450" anchor="t" anchorCtr="0">
            <a:spAutoFit/>
          </a:bodyPr>
          <a:lstStyle/>
          <a:p>
            <a:pPr marL="0" lvl="0" indent="0" algn="l" rtl="0">
              <a:spcBef>
                <a:spcPts val="0"/>
              </a:spcBef>
              <a:spcAft>
                <a:spcPts val="0"/>
              </a:spcAft>
              <a:buNone/>
            </a:pPr>
            <a:r>
              <a:rPr lang="en" sz="2600" b="1">
                <a:solidFill>
                  <a:srgbClr val="7DE2D1"/>
                </a:solidFill>
                <a:latin typeface="Inter"/>
                <a:ea typeface="Inter"/>
                <a:cs typeface="Inter"/>
                <a:sym typeface="Inter"/>
              </a:rPr>
              <a:t>Categorizations &amp; Correlations</a:t>
            </a:r>
            <a:endParaRPr sz="2600" b="1">
              <a:solidFill>
                <a:schemeClr val="lt1"/>
              </a:solidFill>
            </a:endParaRPr>
          </a:p>
        </p:txBody>
      </p:sp>
      <p:pic>
        <p:nvPicPr>
          <p:cNvPr id="2004" name="Google Shape;2004;p410"/>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7343736" y="7180084"/>
            <a:ext cx="1098531" cy="1022479"/>
          </a:xfrm>
          <a:prstGeom prst="rect">
            <a:avLst/>
          </a:prstGeom>
          <a:noFill/>
          <a:ln>
            <a:noFill/>
          </a:ln>
        </p:spPr>
      </p:pic>
      <p:sp>
        <p:nvSpPr>
          <p:cNvPr id="2005" name="Google Shape;2005;p410"/>
          <p:cNvSpPr txBox="1"/>
          <p:nvPr/>
        </p:nvSpPr>
        <p:spPr>
          <a:xfrm>
            <a:off x="14131950" y="7062050"/>
            <a:ext cx="3288000" cy="1385400"/>
          </a:xfrm>
          <a:prstGeom prst="rect">
            <a:avLst/>
          </a:prstGeom>
          <a:noFill/>
          <a:ln>
            <a:noFill/>
          </a:ln>
        </p:spPr>
        <p:txBody>
          <a:bodyPr spcFirstLastPara="1" wrap="square" lIns="91450" tIns="91450" rIns="91450" bIns="91450" anchor="t" anchorCtr="0">
            <a:spAutoFit/>
          </a:bodyPr>
          <a:lstStyle/>
          <a:p>
            <a:pPr marL="0" lvl="0" indent="0" algn="l" rtl="0">
              <a:spcBef>
                <a:spcPts val="0"/>
              </a:spcBef>
              <a:spcAft>
                <a:spcPts val="0"/>
              </a:spcAft>
              <a:buNone/>
            </a:pPr>
            <a:r>
              <a:rPr lang="en" sz="2600" b="1">
                <a:solidFill>
                  <a:srgbClr val="7DE2D1"/>
                </a:solidFill>
                <a:latin typeface="Inter"/>
                <a:ea typeface="Inter"/>
                <a:cs typeface="Inter"/>
                <a:sym typeface="Inter"/>
              </a:rPr>
              <a:t>Flexible, customizable ML modeling</a:t>
            </a:r>
            <a:endParaRPr sz="2600" b="1">
              <a:solidFill>
                <a:schemeClr val="lt1"/>
              </a:solidFill>
              <a:latin typeface="Inter"/>
              <a:ea typeface="Inter"/>
              <a:cs typeface="Inter"/>
              <a:sym typeface="Inter"/>
            </a:endParaRPr>
          </a:p>
        </p:txBody>
      </p:sp>
      <p:pic>
        <p:nvPicPr>
          <p:cNvPr id="2006" name="Google Shape;2006;p410"/>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2847314" y="7166592"/>
            <a:ext cx="1098531" cy="1098532"/>
          </a:xfrm>
          <a:prstGeom prst="rect">
            <a:avLst/>
          </a:prstGeom>
          <a:noFill/>
          <a:ln>
            <a:noFill/>
          </a:ln>
        </p:spPr>
      </p:pic>
      <p:pic>
        <p:nvPicPr>
          <p:cNvPr id="2007" name="Google Shape;2007;p410"/>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17211666" y="141026"/>
            <a:ext cx="717075" cy="720475"/>
          </a:xfrm>
          <a:prstGeom prst="rect">
            <a:avLst/>
          </a:prstGeom>
          <a:noFill/>
          <a:ln>
            <a:noFill/>
          </a:ln>
        </p:spPr>
      </p:pic>
      <p:pic>
        <p:nvPicPr>
          <p:cNvPr id="2008" name="Google Shape;2008;p410"/>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17225839" y="1146975"/>
            <a:ext cx="688750" cy="6887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411"/>
          <p:cNvSpPr txBox="1">
            <a:spLocks noGrp="1"/>
          </p:cNvSpPr>
          <p:nvPr>
            <p:ph type="title"/>
          </p:nvPr>
        </p:nvSpPr>
        <p:spPr>
          <a:xfrm>
            <a:off x="1371600" y="4333200"/>
            <a:ext cx="7157400" cy="162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BPCE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pic>
        <p:nvPicPr>
          <p:cNvPr id="2018" name="Google Shape;2018;p41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524663" y="142200"/>
            <a:ext cx="4234375" cy="8323000"/>
          </a:xfrm>
          <a:prstGeom prst="rect">
            <a:avLst/>
          </a:prstGeom>
          <a:noFill/>
          <a:ln>
            <a:noFill/>
          </a:ln>
          <a:effectLst>
            <a:outerShdw blurRad="57150" dist="19050" dir="5400000" algn="bl" rotWithShape="0">
              <a:srgbClr val="000000">
                <a:alpha val="50000"/>
              </a:srgbClr>
            </a:outerShdw>
          </a:effectLst>
        </p:spPr>
      </p:pic>
      <p:pic>
        <p:nvPicPr>
          <p:cNvPr id="2019" name="Google Shape;2019;p41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885125" y="5573234"/>
            <a:ext cx="8155976" cy="4587736"/>
          </a:xfrm>
          <a:prstGeom prst="rect">
            <a:avLst/>
          </a:prstGeom>
          <a:noFill/>
          <a:ln>
            <a:noFill/>
          </a:ln>
          <a:effectLst>
            <a:outerShdw blurRad="57150" dist="19050" dir="5400000" algn="bl" rotWithShape="0">
              <a:srgbClr val="000000">
                <a:alpha val="50000"/>
              </a:srgbClr>
            </a:outerShdw>
          </a:effectLst>
        </p:spPr>
      </p:pic>
      <p:sp>
        <p:nvSpPr>
          <p:cNvPr id="2020" name="Google Shape;2020;p412"/>
          <p:cNvSpPr txBox="1">
            <a:spLocks noGrp="1"/>
          </p:cNvSpPr>
          <p:nvPr>
            <p:ph type="title" idx="4294967295"/>
          </p:nvPr>
        </p:nvSpPr>
        <p:spPr>
          <a:xfrm>
            <a:off x="687864" y="182881"/>
            <a:ext cx="15924000" cy="1534800"/>
          </a:xfrm>
          <a:prstGeom prst="rect">
            <a:avLst/>
          </a:prstGeom>
        </p:spPr>
        <p:txBody>
          <a:bodyPr spcFirstLastPara="1" wrap="square" lIns="182850" tIns="182850" rIns="182850" bIns="182850" anchor="t" anchorCtr="0">
            <a:noAutofit/>
          </a:bodyPr>
          <a:lstStyle/>
          <a:p>
            <a:pPr marL="0" lvl="0" indent="0" algn="l" rtl="0">
              <a:spcBef>
                <a:spcPts val="0"/>
              </a:spcBef>
              <a:spcAft>
                <a:spcPts val="0"/>
              </a:spcAft>
              <a:buNone/>
            </a:pPr>
            <a:r>
              <a:rPr lang="en">
                <a:solidFill>
                  <a:schemeClr val="lt1"/>
                </a:solidFill>
              </a:rPr>
              <a:t>SLO Monitoring</a:t>
            </a:r>
            <a:endParaRPr>
              <a:solidFill>
                <a:schemeClr val="lt1"/>
              </a:solidFill>
            </a:endParaRPr>
          </a:p>
        </p:txBody>
      </p:sp>
      <p:sp>
        <p:nvSpPr>
          <p:cNvPr id="2021" name="Google Shape;2021;p412"/>
          <p:cNvSpPr txBox="1">
            <a:spLocks noGrp="1"/>
          </p:cNvSpPr>
          <p:nvPr>
            <p:ph type="body" idx="4294967295"/>
          </p:nvPr>
        </p:nvSpPr>
        <p:spPr>
          <a:xfrm>
            <a:off x="687864" y="1661965"/>
            <a:ext cx="15924000" cy="700200"/>
          </a:xfrm>
          <a:prstGeom prst="rect">
            <a:avLst/>
          </a:prstGeom>
        </p:spPr>
        <p:txBody>
          <a:bodyPr spcFirstLastPara="1" wrap="square" lIns="182850" tIns="182850" rIns="182850" bIns="182850" anchor="t" anchorCtr="0">
            <a:noAutofit/>
          </a:bodyPr>
          <a:lstStyle/>
          <a:p>
            <a:pPr marL="0" lvl="0" indent="0" algn="l" rtl="0">
              <a:spcBef>
                <a:spcPts val="0"/>
              </a:spcBef>
              <a:spcAft>
                <a:spcPts val="1600"/>
              </a:spcAft>
              <a:buNone/>
            </a:pPr>
            <a:r>
              <a:rPr lang="en">
                <a:solidFill>
                  <a:schemeClr val="lt1"/>
                </a:solidFill>
              </a:rPr>
              <a:t>Track objectives, manage error budgets</a:t>
            </a:r>
            <a:endParaRPr>
              <a:solidFill>
                <a:schemeClr val="lt1"/>
              </a:solidFill>
            </a:endParaRPr>
          </a:p>
        </p:txBody>
      </p:sp>
      <p:sp>
        <p:nvSpPr>
          <p:cNvPr id="2022" name="Google Shape;2022;p412"/>
          <p:cNvSpPr txBox="1">
            <a:spLocks noGrp="1"/>
          </p:cNvSpPr>
          <p:nvPr>
            <p:ph type="body" idx="4294967295"/>
          </p:nvPr>
        </p:nvSpPr>
        <p:spPr>
          <a:xfrm>
            <a:off x="1143000" y="2415998"/>
            <a:ext cx="9356400" cy="2856600"/>
          </a:xfrm>
          <a:prstGeom prst="rect">
            <a:avLst/>
          </a:prstGeom>
        </p:spPr>
        <p:txBody>
          <a:bodyPr spcFirstLastPara="1" wrap="square" lIns="182850" tIns="182850" rIns="182850" bIns="182850" anchor="t" anchorCtr="0">
            <a:noAutofit/>
          </a:bodyPr>
          <a:lstStyle/>
          <a:p>
            <a:pPr marL="914400" lvl="0" indent="-685800" algn="l" rtl="0">
              <a:spcBef>
                <a:spcPts val="0"/>
              </a:spcBef>
              <a:spcAft>
                <a:spcPts val="0"/>
              </a:spcAft>
              <a:buClr>
                <a:schemeClr val="lt1"/>
              </a:buClr>
              <a:buSzPts val="3600"/>
              <a:buChar char="●"/>
            </a:pPr>
            <a:r>
              <a:rPr lang="en">
                <a:solidFill>
                  <a:schemeClr val="lt1"/>
                </a:solidFill>
              </a:rPr>
              <a:t>Define, manage SLOs</a:t>
            </a:r>
            <a:endParaRPr>
              <a:solidFill>
                <a:schemeClr val="lt1"/>
              </a:solidFill>
            </a:endParaRPr>
          </a:p>
          <a:p>
            <a:pPr marL="914400" lvl="0" indent="-685800" algn="l" rtl="0">
              <a:spcBef>
                <a:spcPts val="0"/>
              </a:spcBef>
              <a:spcAft>
                <a:spcPts val="0"/>
              </a:spcAft>
              <a:buClr>
                <a:schemeClr val="lt1"/>
              </a:buClr>
              <a:buSzPts val="3600"/>
              <a:buChar char="●"/>
            </a:pPr>
            <a:r>
              <a:rPr lang="en">
                <a:solidFill>
                  <a:schemeClr val="lt1"/>
                </a:solidFill>
              </a:rPr>
              <a:t>View SLO trends, error budget consumptions</a:t>
            </a:r>
            <a:endParaRPr>
              <a:solidFill>
                <a:schemeClr val="lt1"/>
              </a:solidFill>
            </a:endParaRPr>
          </a:p>
          <a:p>
            <a:pPr marL="914400" lvl="0" indent="-685800" algn="l" rtl="0">
              <a:spcBef>
                <a:spcPts val="0"/>
              </a:spcBef>
              <a:spcAft>
                <a:spcPts val="0"/>
              </a:spcAft>
              <a:buClr>
                <a:schemeClr val="lt1"/>
              </a:buClr>
              <a:buSzPts val="3600"/>
              <a:buChar char="●"/>
            </a:pPr>
            <a:r>
              <a:rPr lang="en">
                <a:solidFill>
                  <a:schemeClr val="lt1"/>
                </a:solidFill>
              </a:rPr>
              <a:t>Alert on SLOs, error rates</a:t>
            </a:r>
            <a:endParaRPr>
              <a:solidFill>
                <a:schemeClr val="lt1"/>
              </a:solidFill>
            </a:endParaRPr>
          </a:p>
        </p:txBody>
      </p:sp>
      <p:pic>
        <p:nvPicPr>
          <p:cNvPr id="2023" name="Google Shape;2023;p41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877275" y="5290047"/>
            <a:ext cx="4655600" cy="4799628"/>
          </a:xfrm>
          <a:prstGeom prst="rect">
            <a:avLst/>
          </a:prstGeom>
          <a:noFill/>
          <a:ln>
            <a:noFill/>
          </a:ln>
          <a:effectLst>
            <a:outerShdw blurRad="57150" dist="19050" dir="5400000" algn="bl" rotWithShape="0">
              <a:srgbClr val="000000">
                <a:alpha val="50000"/>
              </a:srgbClr>
            </a:outerShdw>
          </a:effectLst>
        </p:spPr>
      </p:pic>
      <p:pic>
        <p:nvPicPr>
          <p:cNvPr id="2024" name="Google Shape;2024;p41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2524674" y="6438827"/>
            <a:ext cx="4655593" cy="2856548"/>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413"/>
          <p:cNvSpPr/>
          <p:nvPr/>
        </p:nvSpPr>
        <p:spPr>
          <a:xfrm>
            <a:off x="935450" y="2731050"/>
            <a:ext cx="4219800" cy="512400"/>
          </a:xfrm>
          <a:prstGeom prst="roundRect">
            <a:avLst>
              <a:gd name="adj" fmla="val 16208"/>
            </a:avLst>
          </a:prstGeom>
          <a:solidFill>
            <a:srgbClr val="0D1D51"/>
          </a:solidFill>
          <a:ln w="9525"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None/>
            </a:pPr>
            <a:r>
              <a:rPr lang="en" sz="2400">
                <a:solidFill>
                  <a:schemeClr val="lt1"/>
                </a:solidFill>
                <a:latin typeface="Inter"/>
                <a:ea typeface="Inter"/>
                <a:cs typeface="Inter"/>
                <a:sym typeface="Inter"/>
              </a:rPr>
              <a:t>Consolidate data</a:t>
            </a:r>
            <a:endParaRPr sz="2400">
              <a:solidFill>
                <a:schemeClr val="lt1"/>
              </a:solidFill>
              <a:latin typeface="Inter"/>
              <a:ea typeface="Inter"/>
              <a:cs typeface="Inter"/>
              <a:sym typeface="Inter"/>
            </a:endParaRPr>
          </a:p>
        </p:txBody>
      </p:sp>
      <p:sp>
        <p:nvSpPr>
          <p:cNvPr id="2030" name="Google Shape;2030;p413"/>
          <p:cNvSpPr/>
          <p:nvPr/>
        </p:nvSpPr>
        <p:spPr>
          <a:xfrm rot="10800000">
            <a:off x="4270700" y="4245425"/>
            <a:ext cx="808200" cy="4029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31" name="Google Shape;2031;p413"/>
          <p:cNvSpPr txBox="1"/>
          <p:nvPr/>
        </p:nvSpPr>
        <p:spPr>
          <a:xfrm>
            <a:off x="2060176" y="4749800"/>
            <a:ext cx="1671900" cy="738900"/>
          </a:xfrm>
          <a:prstGeom prst="rect">
            <a:avLst/>
          </a:prstGeom>
          <a:noFill/>
          <a:ln>
            <a:noFill/>
          </a:ln>
        </p:spPr>
        <p:txBody>
          <a:bodyPr spcFirstLastPara="1" wrap="square" lIns="182850" tIns="182850" rIns="182850" bIns="182850" anchor="t" anchorCtr="0">
            <a:spAutoFit/>
          </a:bodyPr>
          <a:lstStyle/>
          <a:p>
            <a:pPr marL="0" lvl="0" indent="0" algn="l" rtl="0">
              <a:spcBef>
                <a:spcPts val="0"/>
              </a:spcBef>
              <a:spcAft>
                <a:spcPts val="0"/>
              </a:spcAft>
              <a:buNone/>
            </a:pPr>
            <a:r>
              <a:rPr lang="en" sz="2400">
                <a:solidFill>
                  <a:schemeClr val="lt1"/>
                </a:solidFill>
                <a:latin typeface="Inter"/>
                <a:ea typeface="Inter"/>
                <a:cs typeface="Inter"/>
                <a:sym typeface="Inter"/>
              </a:rPr>
              <a:t>Security</a:t>
            </a:r>
            <a:endParaRPr sz="2400">
              <a:solidFill>
                <a:schemeClr val="lt1"/>
              </a:solidFill>
              <a:latin typeface="Inter"/>
              <a:ea typeface="Inter"/>
              <a:cs typeface="Inter"/>
              <a:sym typeface="Inter"/>
            </a:endParaRPr>
          </a:p>
        </p:txBody>
      </p:sp>
      <p:sp>
        <p:nvSpPr>
          <p:cNvPr id="2032" name="Google Shape;2032;p413"/>
          <p:cNvSpPr txBox="1"/>
          <p:nvPr/>
        </p:nvSpPr>
        <p:spPr>
          <a:xfrm>
            <a:off x="2060174" y="5853800"/>
            <a:ext cx="2387100" cy="738900"/>
          </a:xfrm>
          <a:prstGeom prst="rect">
            <a:avLst/>
          </a:prstGeom>
          <a:noFill/>
          <a:ln>
            <a:noFill/>
          </a:ln>
        </p:spPr>
        <p:txBody>
          <a:bodyPr spcFirstLastPara="1" wrap="square" lIns="182850" tIns="182850" rIns="182850" bIns="182850" anchor="t" anchorCtr="0">
            <a:spAutoFit/>
          </a:bodyPr>
          <a:lstStyle/>
          <a:p>
            <a:pPr marL="0" lvl="0" indent="0" algn="l" rtl="0">
              <a:spcBef>
                <a:spcPts val="0"/>
              </a:spcBef>
              <a:spcAft>
                <a:spcPts val="0"/>
              </a:spcAft>
              <a:buNone/>
            </a:pPr>
            <a:r>
              <a:rPr lang="en" sz="2400">
                <a:solidFill>
                  <a:schemeClr val="lt1"/>
                </a:solidFill>
                <a:latin typeface="Inter"/>
                <a:ea typeface="Inter"/>
                <a:cs typeface="Inter"/>
                <a:sym typeface="Inter"/>
              </a:rPr>
              <a:t>Observability</a:t>
            </a:r>
            <a:endParaRPr sz="2400">
              <a:solidFill>
                <a:schemeClr val="lt1"/>
              </a:solidFill>
              <a:latin typeface="Inter"/>
              <a:ea typeface="Inter"/>
              <a:cs typeface="Inter"/>
              <a:sym typeface="Inter"/>
            </a:endParaRPr>
          </a:p>
        </p:txBody>
      </p:sp>
      <p:grpSp>
        <p:nvGrpSpPr>
          <p:cNvPr id="2033" name="Google Shape;2033;p413"/>
          <p:cNvGrpSpPr/>
          <p:nvPr/>
        </p:nvGrpSpPr>
        <p:grpSpPr>
          <a:xfrm>
            <a:off x="7798751" y="5865701"/>
            <a:ext cx="949800" cy="949800"/>
            <a:chOff x="2324676" y="3617597"/>
            <a:chExt cx="474900" cy="474900"/>
          </a:xfrm>
        </p:grpSpPr>
        <p:sp>
          <p:nvSpPr>
            <p:cNvPr id="2034" name="Google Shape;2034;p413"/>
            <p:cNvSpPr/>
            <p:nvPr/>
          </p:nvSpPr>
          <p:spPr>
            <a:xfrm>
              <a:off x="2324676" y="3617597"/>
              <a:ext cx="474900" cy="474900"/>
            </a:xfrm>
            <a:prstGeom prst="ellipse">
              <a:avLst/>
            </a:prstGeom>
            <a:noFill/>
            <a:ln w="38100" cap="flat" cmpd="sng">
              <a:solidFill>
                <a:srgbClr val="980000"/>
              </a:solidFill>
              <a:prstDash val="solid"/>
              <a:round/>
              <a:headEnd type="none" w="sm" len="sm"/>
              <a:tailEnd type="none" w="sm" len="sm"/>
            </a:ln>
            <a:effectLst>
              <a:outerShdw blurRad="12700" dist="12700" dir="5400000" rotWithShape="0">
                <a:srgbClr val="000000">
                  <a:alpha val="20000"/>
                </a:srgbClr>
              </a:outerShdw>
            </a:effectLst>
          </p:spPr>
          <p:txBody>
            <a:bodyPr spcFirstLastPara="1" wrap="square" lIns="34250" tIns="34250" rIns="34250" bIns="34250" anchor="t" anchorCtr="0">
              <a:noAutofit/>
            </a:bodyPr>
            <a:lstStyle/>
            <a:p>
              <a:pPr marL="25400" marR="0" lvl="0" indent="-25400" algn="l"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035" name="Google Shape;2035;p413"/>
            <p:cNvSpPr/>
            <p:nvPr/>
          </p:nvSpPr>
          <p:spPr>
            <a:xfrm>
              <a:off x="2347933" y="3640842"/>
              <a:ext cx="428400" cy="428400"/>
            </a:xfrm>
            <a:prstGeom prst="ellipse">
              <a:avLst/>
            </a:prstGeom>
            <a:gradFill>
              <a:gsLst>
                <a:gs pos="0">
                  <a:srgbClr val="FFFFFF">
                    <a:alpha val="0"/>
                  </a:srgbClr>
                </a:gs>
                <a:gs pos="100000">
                  <a:schemeClr val="lt2"/>
                </a:gs>
              </a:gsLst>
              <a:path path="circle">
                <a:fillToRect l="50000" t="50000" r="50000" b="50000"/>
              </a:path>
              <a:tileRect/>
            </a:gradFill>
            <a:ln>
              <a:noFill/>
            </a:ln>
            <a:effectLst>
              <a:outerShdw blurRad="12700" dist="12700" dir="5400000" rotWithShape="0">
                <a:srgbClr val="000000">
                  <a:alpha val="20000"/>
                </a:srgbClr>
              </a:outerShdw>
            </a:effectLst>
          </p:spPr>
          <p:txBody>
            <a:bodyPr spcFirstLastPara="1" wrap="square" lIns="34250" tIns="34250" rIns="34250" bIns="34250" anchor="t" anchorCtr="0">
              <a:noAutofit/>
            </a:bodyPr>
            <a:lstStyle/>
            <a:p>
              <a:pPr marL="25400" marR="0" lvl="0" indent="-25400" algn="l"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2036" name="Google Shape;2036;p413"/>
            <p:cNvPicPr preferRelativeResize="0"/>
            <p:nvPr/>
          </p:nvPicPr>
          <p:blipFill>
            <a:blip r:embed="rId3" cstate="email">
              <a:alphaModFix amt="80000"/>
              <a:extLst>
                <a:ext uri="{28A0092B-C50C-407E-A947-70E740481C1C}">
                  <a14:useLocalDpi xmlns:a14="http://schemas.microsoft.com/office/drawing/2010/main"/>
                </a:ext>
              </a:extLst>
            </a:blip>
            <a:stretch>
              <a:fillRect/>
            </a:stretch>
          </p:blipFill>
          <p:spPr>
            <a:xfrm>
              <a:off x="2410700" y="3703625"/>
              <a:ext cx="302851" cy="302851"/>
            </a:xfrm>
            <a:prstGeom prst="rect">
              <a:avLst/>
            </a:prstGeom>
            <a:noFill/>
            <a:ln>
              <a:noFill/>
            </a:ln>
          </p:spPr>
        </p:pic>
      </p:grpSp>
      <p:cxnSp>
        <p:nvCxnSpPr>
          <p:cNvPr id="2037" name="Google Shape;2037;p413"/>
          <p:cNvCxnSpPr/>
          <p:nvPr/>
        </p:nvCxnSpPr>
        <p:spPr>
          <a:xfrm>
            <a:off x="7033750" y="6340600"/>
            <a:ext cx="765000" cy="0"/>
          </a:xfrm>
          <a:prstGeom prst="straightConnector1">
            <a:avLst/>
          </a:prstGeom>
          <a:noFill/>
          <a:ln w="19050" cap="flat" cmpd="sng">
            <a:solidFill>
              <a:schemeClr val="lt1"/>
            </a:solidFill>
            <a:prstDash val="solid"/>
            <a:round/>
            <a:headEnd type="none" w="sm" len="sm"/>
            <a:tailEnd type="triangle" w="sm" len="sm"/>
          </a:ln>
        </p:spPr>
      </p:cxnSp>
      <p:sp>
        <p:nvSpPr>
          <p:cNvPr id="2038" name="Google Shape;2038;p413"/>
          <p:cNvSpPr txBox="1"/>
          <p:nvPr/>
        </p:nvSpPr>
        <p:spPr>
          <a:xfrm>
            <a:off x="7508225" y="6907650"/>
            <a:ext cx="1545000" cy="7389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600" b="1">
                <a:solidFill>
                  <a:srgbClr val="FF0000"/>
                </a:solidFill>
                <a:latin typeface="Inter"/>
                <a:ea typeface="Inter"/>
                <a:cs typeface="Inter"/>
                <a:sym typeface="Inter"/>
              </a:rPr>
              <a:t>Hot</a:t>
            </a:r>
            <a:endParaRPr sz="1600" b="1">
              <a:solidFill>
                <a:srgbClr val="FF0000"/>
              </a:solidFill>
              <a:latin typeface="Inter"/>
              <a:ea typeface="Inter"/>
              <a:cs typeface="Inter"/>
              <a:sym typeface="Inter"/>
            </a:endParaRPr>
          </a:p>
          <a:p>
            <a:pPr marL="0" lvl="0" indent="0" algn="ctr" rtl="0">
              <a:spcBef>
                <a:spcPts val="0"/>
              </a:spcBef>
              <a:spcAft>
                <a:spcPts val="0"/>
              </a:spcAft>
              <a:buNone/>
            </a:pPr>
            <a:r>
              <a:rPr lang="en" sz="1600" b="1">
                <a:solidFill>
                  <a:srgbClr val="07B819"/>
                </a:solidFill>
                <a:latin typeface="Inter"/>
                <a:ea typeface="Inter"/>
                <a:cs typeface="Inter"/>
                <a:sym typeface="Inter"/>
              </a:rPr>
              <a:t>$$$/</a:t>
            </a:r>
            <a:r>
              <a:rPr lang="en" sz="1600" b="1">
                <a:solidFill>
                  <a:schemeClr val="lt1"/>
                </a:solidFill>
                <a:latin typeface="Inter"/>
                <a:ea typeface="Inter"/>
                <a:cs typeface="Inter"/>
                <a:sym typeface="Inter"/>
              </a:rPr>
              <a:t>GB</a:t>
            </a:r>
            <a:endParaRPr sz="1600" b="1">
              <a:solidFill>
                <a:schemeClr val="lt1"/>
              </a:solidFill>
              <a:latin typeface="Inter"/>
              <a:ea typeface="Inter"/>
              <a:cs typeface="Inter"/>
              <a:sym typeface="Inter"/>
            </a:endParaRPr>
          </a:p>
          <a:p>
            <a:pPr marL="0" lvl="0" indent="0" algn="ctr" rtl="0">
              <a:spcBef>
                <a:spcPts val="0"/>
              </a:spcBef>
              <a:spcAft>
                <a:spcPts val="0"/>
              </a:spcAft>
              <a:buNone/>
            </a:pPr>
            <a:r>
              <a:rPr lang="en" sz="1600" b="1">
                <a:solidFill>
                  <a:schemeClr val="lt1"/>
                </a:solidFill>
                <a:latin typeface="Inter"/>
                <a:ea typeface="Inter"/>
                <a:cs typeface="Inter"/>
                <a:sym typeface="Inter"/>
              </a:rPr>
              <a:t>“NOW!”</a:t>
            </a:r>
            <a:endParaRPr sz="1600" b="1">
              <a:solidFill>
                <a:schemeClr val="lt1"/>
              </a:solidFill>
              <a:latin typeface="Inter"/>
              <a:ea typeface="Inter"/>
              <a:cs typeface="Inter"/>
              <a:sym typeface="Inter"/>
            </a:endParaRPr>
          </a:p>
        </p:txBody>
      </p:sp>
      <p:grpSp>
        <p:nvGrpSpPr>
          <p:cNvPr id="2039" name="Google Shape;2039;p413"/>
          <p:cNvGrpSpPr/>
          <p:nvPr/>
        </p:nvGrpSpPr>
        <p:grpSpPr>
          <a:xfrm>
            <a:off x="9656051" y="5588929"/>
            <a:ext cx="1503343" cy="1503343"/>
            <a:chOff x="2324676" y="3617597"/>
            <a:chExt cx="474900" cy="474900"/>
          </a:xfrm>
        </p:grpSpPr>
        <p:sp>
          <p:nvSpPr>
            <p:cNvPr id="2040" name="Google Shape;2040;p413"/>
            <p:cNvSpPr/>
            <p:nvPr/>
          </p:nvSpPr>
          <p:spPr>
            <a:xfrm>
              <a:off x="2324676" y="3617597"/>
              <a:ext cx="474900" cy="474900"/>
            </a:xfrm>
            <a:prstGeom prst="ellipse">
              <a:avLst/>
            </a:prstGeom>
            <a:noFill/>
            <a:ln w="38100" cap="flat" cmpd="sng">
              <a:solidFill>
                <a:srgbClr val="FF9900"/>
              </a:solidFill>
              <a:prstDash val="solid"/>
              <a:round/>
              <a:headEnd type="none" w="sm" len="sm"/>
              <a:tailEnd type="none" w="sm" len="sm"/>
            </a:ln>
            <a:effectLst>
              <a:outerShdw blurRad="12700" dist="12700" dir="5400000" rotWithShape="0">
                <a:srgbClr val="000000">
                  <a:alpha val="20000"/>
                </a:srgbClr>
              </a:outerShdw>
            </a:effectLst>
          </p:spPr>
          <p:txBody>
            <a:bodyPr spcFirstLastPara="1" wrap="square" lIns="34250" tIns="34250" rIns="34250" bIns="34250" anchor="t" anchorCtr="0">
              <a:noAutofit/>
            </a:bodyPr>
            <a:lstStyle/>
            <a:p>
              <a:pPr marL="25400" marR="0" lvl="0" indent="-25400" algn="l"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041" name="Google Shape;2041;p413"/>
            <p:cNvSpPr/>
            <p:nvPr/>
          </p:nvSpPr>
          <p:spPr>
            <a:xfrm>
              <a:off x="2347933" y="3640842"/>
              <a:ext cx="428400" cy="428400"/>
            </a:xfrm>
            <a:prstGeom prst="ellipse">
              <a:avLst/>
            </a:prstGeom>
            <a:gradFill>
              <a:gsLst>
                <a:gs pos="0">
                  <a:srgbClr val="FFFFFF">
                    <a:alpha val="0"/>
                  </a:srgbClr>
                </a:gs>
                <a:gs pos="100000">
                  <a:schemeClr val="lt2"/>
                </a:gs>
              </a:gsLst>
              <a:path path="circle">
                <a:fillToRect l="50000" t="50000" r="50000" b="50000"/>
              </a:path>
              <a:tileRect/>
            </a:gradFill>
            <a:ln>
              <a:noFill/>
            </a:ln>
            <a:effectLst>
              <a:outerShdw blurRad="12700" dist="12700" dir="5400000" rotWithShape="0">
                <a:srgbClr val="000000">
                  <a:alpha val="20000"/>
                </a:srgbClr>
              </a:outerShdw>
            </a:effectLst>
          </p:spPr>
          <p:txBody>
            <a:bodyPr spcFirstLastPara="1" wrap="square" lIns="34250" tIns="34250" rIns="34250" bIns="34250" anchor="t" anchorCtr="0">
              <a:noAutofit/>
            </a:bodyPr>
            <a:lstStyle/>
            <a:p>
              <a:pPr marL="25400" marR="0" lvl="0" indent="-25400" algn="l"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2042" name="Google Shape;2042;p413"/>
            <p:cNvPicPr preferRelativeResize="0"/>
            <p:nvPr/>
          </p:nvPicPr>
          <p:blipFill>
            <a:blip r:embed="rId4" cstate="email">
              <a:alphaModFix amt="80000"/>
              <a:extLst>
                <a:ext uri="{28A0092B-C50C-407E-A947-70E740481C1C}">
                  <a14:useLocalDpi xmlns:a14="http://schemas.microsoft.com/office/drawing/2010/main"/>
                </a:ext>
              </a:extLst>
            </a:blip>
            <a:stretch>
              <a:fillRect/>
            </a:stretch>
          </p:blipFill>
          <p:spPr>
            <a:xfrm>
              <a:off x="2410700" y="3703625"/>
              <a:ext cx="302851" cy="302851"/>
            </a:xfrm>
            <a:prstGeom prst="rect">
              <a:avLst/>
            </a:prstGeom>
            <a:noFill/>
            <a:ln>
              <a:noFill/>
            </a:ln>
          </p:spPr>
        </p:pic>
      </p:grpSp>
      <p:sp>
        <p:nvSpPr>
          <p:cNvPr id="2043" name="Google Shape;2043;p413"/>
          <p:cNvSpPr txBox="1"/>
          <p:nvPr/>
        </p:nvSpPr>
        <p:spPr>
          <a:xfrm>
            <a:off x="9656117" y="7198175"/>
            <a:ext cx="1545000" cy="969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solidFill>
                  <a:srgbClr val="FF9900"/>
                </a:solidFill>
                <a:latin typeface="Inter"/>
                <a:ea typeface="Inter"/>
                <a:cs typeface="Inter"/>
                <a:sym typeface="Inter"/>
              </a:rPr>
              <a:t>Warm</a:t>
            </a:r>
            <a:endParaRPr sz="1600" b="1">
              <a:solidFill>
                <a:srgbClr val="FF9900"/>
              </a:solidFill>
              <a:latin typeface="Inter"/>
              <a:ea typeface="Inter"/>
              <a:cs typeface="Inter"/>
              <a:sym typeface="Inter"/>
            </a:endParaRPr>
          </a:p>
          <a:p>
            <a:pPr marL="0" lvl="0" indent="0" algn="ctr" rtl="0">
              <a:spcBef>
                <a:spcPts val="0"/>
              </a:spcBef>
              <a:spcAft>
                <a:spcPts val="0"/>
              </a:spcAft>
              <a:buNone/>
            </a:pPr>
            <a:r>
              <a:rPr lang="en" sz="1600" b="1">
                <a:solidFill>
                  <a:srgbClr val="07B819"/>
                </a:solidFill>
                <a:latin typeface="Inter"/>
                <a:ea typeface="Inter"/>
                <a:cs typeface="Inter"/>
                <a:sym typeface="Inter"/>
              </a:rPr>
              <a:t>$$/</a:t>
            </a:r>
            <a:r>
              <a:rPr lang="en" sz="1600" b="1">
                <a:solidFill>
                  <a:schemeClr val="lt1"/>
                </a:solidFill>
                <a:latin typeface="Inter"/>
                <a:ea typeface="Inter"/>
                <a:cs typeface="Inter"/>
                <a:sym typeface="Inter"/>
              </a:rPr>
              <a:t>GB</a:t>
            </a:r>
            <a:endParaRPr sz="1600" b="1">
              <a:solidFill>
                <a:schemeClr val="lt1"/>
              </a:solidFill>
              <a:latin typeface="Inter"/>
              <a:ea typeface="Inter"/>
              <a:cs typeface="Inter"/>
              <a:sym typeface="Inter"/>
            </a:endParaRPr>
          </a:p>
          <a:p>
            <a:pPr marL="0" lvl="0" indent="0" algn="ctr" rtl="0">
              <a:spcBef>
                <a:spcPts val="0"/>
              </a:spcBef>
              <a:spcAft>
                <a:spcPts val="0"/>
              </a:spcAft>
              <a:buNone/>
            </a:pPr>
            <a:r>
              <a:rPr lang="en" sz="1600" b="1">
                <a:solidFill>
                  <a:schemeClr val="lt1"/>
                </a:solidFill>
                <a:latin typeface="Inter"/>
                <a:ea typeface="Inter"/>
                <a:cs typeface="Inter"/>
                <a:sym typeface="Inter"/>
              </a:rPr>
              <a:t>“In a second”</a:t>
            </a:r>
            <a:endParaRPr sz="1600" b="1">
              <a:solidFill>
                <a:schemeClr val="lt1"/>
              </a:solidFill>
              <a:latin typeface="Inter"/>
              <a:ea typeface="Inter"/>
              <a:cs typeface="Inter"/>
              <a:sym typeface="Inter"/>
            </a:endParaRPr>
          </a:p>
          <a:p>
            <a:pPr marL="0" lvl="0" indent="0" algn="ctr" rtl="0">
              <a:spcBef>
                <a:spcPts val="0"/>
              </a:spcBef>
              <a:spcAft>
                <a:spcPts val="0"/>
              </a:spcAft>
              <a:buNone/>
            </a:pPr>
            <a:endParaRPr sz="1600">
              <a:solidFill>
                <a:schemeClr val="lt1"/>
              </a:solidFill>
              <a:latin typeface="Inter"/>
              <a:ea typeface="Inter"/>
              <a:cs typeface="Inter"/>
              <a:sym typeface="Inter"/>
            </a:endParaRPr>
          </a:p>
        </p:txBody>
      </p:sp>
      <p:grpSp>
        <p:nvGrpSpPr>
          <p:cNvPr id="2044" name="Google Shape;2044;p413"/>
          <p:cNvGrpSpPr/>
          <p:nvPr/>
        </p:nvGrpSpPr>
        <p:grpSpPr>
          <a:xfrm>
            <a:off x="12066894" y="5334668"/>
            <a:ext cx="2011866" cy="2011866"/>
            <a:chOff x="2324676" y="3617597"/>
            <a:chExt cx="474900" cy="474900"/>
          </a:xfrm>
        </p:grpSpPr>
        <p:sp>
          <p:nvSpPr>
            <p:cNvPr id="2045" name="Google Shape;2045;p413"/>
            <p:cNvSpPr/>
            <p:nvPr/>
          </p:nvSpPr>
          <p:spPr>
            <a:xfrm>
              <a:off x="2324676" y="3617597"/>
              <a:ext cx="474900" cy="474900"/>
            </a:xfrm>
            <a:prstGeom prst="ellipse">
              <a:avLst/>
            </a:prstGeom>
            <a:noFill/>
            <a:ln w="38100" cap="flat" cmpd="sng">
              <a:solidFill>
                <a:schemeClr val="accent2"/>
              </a:solidFill>
              <a:prstDash val="solid"/>
              <a:round/>
              <a:headEnd type="none" w="sm" len="sm"/>
              <a:tailEnd type="none" w="sm" len="sm"/>
            </a:ln>
            <a:effectLst>
              <a:outerShdw blurRad="12700" dist="12700" dir="5400000" rotWithShape="0">
                <a:srgbClr val="000000">
                  <a:alpha val="20000"/>
                </a:srgbClr>
              </a:outerShdw>
            </a:effectLst>
          </p:spPr>
          <p:txBody>
            <a:bodyPr spcFirstLastPara="1" wrap="square" lIns="34250" tIns="34250" rIns="34250" bIns="34250" anchor="t" anchorCtr="0">
              <a:noAutofit/>
            </a:bodyPr>
            <a:lstStyle/>
            <a:p>
              <a:pPr marL="25400" marR="0" lvl="0" indent="-25400" algn="l"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046" name="Google Shape;2046;p413"/>
            <p:cNvSpPr/>
            <p:nvPr/>
          </p:nvSpPr>
          <p:spPr>
            <a:xfrm>
              <a:off x="2347933" y="3640842"/>
              <a:ext cx="428400" cy="428400"/>
            </a:xfrm>
            <a:prstGeom prst="ellipse">
              <a:avLst/>
            </a:prstGeom>
            <a:gradFill>
              <a:gsLst>
                <a:gs pos="0">
                  <a:srgbClr val="FFFFFF">
                    <a:alpha val="0"/>
                  </a:srgbClr>
                </a:gs>
                <a:gs pos="100000">
                  <a:schemeClr val="lt2"/>
                </a:gs>
              </a:gsLst>
              <a:path path="circle">
                <a:fillToRect l="50000" t="50000" r="50000" b="50000"/>
              </a:path>
              <a:tileRect/>
            </a:gradFill>
            <a:ln>
              <a:noFill/>
            </a:ln>
            <a:effectLst>
              <a:outerShdw blurRad="12700" dist="12700" dir="5400000" rotWithShape="0">
                <a:srgbClr val="000000">
                  <a:alpha val="20000"/>
                </a:srgbClr>
              </a:outerShdw>
            </a:effectLst>
          </p:spPr>
          <p:txBody>
            <a:bodyPr spcFirstLastPara="1" wrap="square" lIns="34250" tIns="34250" rIns="34250" bIns="34250" anchor="t" anchorCtr="0">
              <a:noAutofit/>
            </a:bodyPr>
            <a:lstStyle/>
            <a:p>
              <a:pPr marL="25400" marR="0" lvl="0" indent="-25400" algn="l"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2047" name="Google Shape;2047;p413"/>
            <p:cNvPicPr preferRelativeResize="0"/>
            <p:nvPr/>
          </p:nvPicPr>
          <p:blipFill>
            <a:blip r:embed="rId5" cstate="email">
              <a:alphaModFix amt="80000"/>
              <a:extLst>
                <a:ext uri="{28A0092B-C50C-407E-A947-70E740481C1C}">
                  <a14:useLocalDpi xmlns:a14="http://schemas.microsoft.com/office/drawing/2010/main"/>
                </a:ext>
              </a:extLst>
            </a:blip>
            <a:stretch>
              <a:fillRect/>
            </a:stretch>
          </p:blipFill>
          <p:spPr>
            <a:xfrm>
              <a:off x="2410700" y="3703625"/>
              <a:ext cx="302851" cy="302851"/>
            </a:xfrm>
            <a:prstGeom prst="rect">
              <a:avLst/>
            </a:prstGeom>
            <a:noFill/>
            <a:ln>
              <a:noFill/>
            </a:ln>
          </p:spPr>
        </p:pic>
      </p:grpSp>
      <p:grpSp>
        <p:nvGrpSpPr>
          <p:cNvPr id="2048" name="Google Shape;2048;p413"/>
          <p:cNvGrpSpPr/>
          <p:nvPr/>
        </p:nvGrpSpPr>
        <p:grpSpPr>
          <a:xfrm>
            <a:off x="14986260" y="3982200"/>
            <a:ext cx="4716897" cy="4716802"/>
            <a:chOff x="2324676" y="3617597"/>
            <a:chExt cx="474900" cy="474900"/>
          </a:xfrm>
        </p:grpSpPr>
        <p:sp>
          <p:nvSpPr>
            <p:cNvPr id="2049" name="Google Shape;2049;p413"/>
            <p:cNvSpPr/>
            <p:nvPr/>
          </p:nvSpPr>
          <p:spPr>
            <a:xfrm>
              <a:off x="2324676" y="3617597"/>
              <a:ext cx="474900" cy="474900"/>
            </a:xfrm>
            <a:prstGeom prst="ellipse">
              <a:avLst/>
            </a:prstGeom>
            <a:noFill/>
            <a:ln w="38100" cap="flat" cmpd="sng">
              <a:solidFill>
                <a:srgbClr val="C5E7FB"/>
              </a:solidFill>
              <a:prstDash val="solid"/>
              <a:round/>
              <a:headEnd type="none" w="sm" len="sm"/>
              <a:tailEnd type="none" w="sm" len="sm"/>
            </a:ln>
            <a:effectLst>
              <a:outerShdw blurRad="12700" dist="12700" dir="5400000" rotWithShape="0">
                <a:srgbClr val="000000">
                  <a:alpha val="20000"/>
                </a:srgbClr>
              </a:outerShdw>
            </a:effectLst>
          </p:spPr>
          <p:txBody>
            <a:bodyPr spcFirstLastPara="1" wrap="square" lIns="34250" tIns="34250" rIns="34250" bIns="34250" anchor="t" anchorCtr="0">
              <a:noAutofit/>
            </a:bodyPr>
            <a:lstStyle/>
            <a:p>
              <a:pPr marL="25400" marR="0" lvl="0" indent="-25400" algn="l"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050" name="Google Shape;2050;p413"/>
            <p:cNvSpPr/>
            <p:nvPr/>
          </p:nvSpPr>
          <p:spPr>
            <a:xfrm>
              <a:off x="2347933" y="3640842"/>
              <a:ext cx="428400" cy="428400"/>
            </a:xfrm>
            <a:prstGeom prst="ellipse">
              <a:avLst/>
            </a:prstGeom>
            <a:gradFill>
              <a:gsLst>
                <a:gs pos="0">
                  <a:srgbClr val="FFFFFF">
                    <a:alpha val="0"/>
                  </a:srgbClr>
                </a:gs>
                <a:gs pos="100000">
                  <a:schemeClr val="lt2"/>
                </a:gs>
              </a:gsLst>
              <a:path path="circle">
                <a:fillToRect l="50000" t="50000" r="50000" b="50000"/>
              </a:path>
              <a:tileRect/>
            </a:gradFill>
            <a:ln>
              <a:noFill/>
            </a:ln>
            <a:effectLst>
              <a:outerShdw blurRad="12700" dist="12700" dir="5400000" rotWithShape="0">
                <a:srgbClr val="000000">
                  <a:alpha val="20000"/>
                </a:srgbClr>
              </a:outerShdw>
            </a:effectLst>
          </p:spPr>
          <p:txBody>
            <a:bodyPr spcFirstLastPara="1" wrap="square" lIns="34250" tIns="34250" rIns="34250" bIns="34250" anchor="t" anchorCtr="0">
              <a:noAutofit/>
            </a:bodyPr>
            <a:lstStyle/>
            <a:p>
              <a:pPr marL="25400" marR="0" lvl="0" indent="-25400" algn="l" rtl="0">
                <a:lnSpc>
                  <a:spcPct val="100000"/>
                </a:lnSpc>
                <a:spcBef>
                  <a:spcPts val="0"/>
                </a:spcBef>
                <a:spcAft>
                  <a:spcPts val="0"/>
                </a:spcAft>
                <a:buClr>
                  <a:srgbClr val="000000"/>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pic>
          <p:nvPicPr>
            <p:cNvPr id="2051" name="Google Shape;2051;p413"/>
            <p:cNvPicPr preferRelativeResize="0"/>
            <p:nvPr/>
          </p:nvPicPr>
          <p:blipFill>
            <a:blip r:embed="rId6" cstate="email">
              <a:alphaModFix amt="80000"/>
              <a:extLst>
                <a:ext uri="{28A0092B-C50C-407E-A947-70E740481C1C}">
                  <a14:useLocalDpi xmlns:a14="http://schemas.microsoft.com/office/drawing/2010/main"/>
                </a:ext>
              </a:extLst>
            </a:blip>
            <a:stretch>
              <a:fillRect/>
            </a:stretch>
          </p:blipFill>
          <p:spPr>
            <a:xfrm>
              <a:off x="2410700" y="3703625"/>
              <a:ext cx="302851" cy="302851"/>
            </a:xfrm>
            <a:prstGeom prst="rect">
              <a:avLst/>
            </a:prstGeom>
            <a:noFill/>
            <a:ln>
              <a:noFill/>
            </a:ln>
          </p:spPr>
        </p:pic>
      </p:grpSp>
      <p:sp>
        <p:nvSpPr>
          <p:cNvPr id="2052" name="Google Shape;2052;p413"/>
          <p:cNvSpPr txBox="1"/>
          <p:nvPr/>
        </p:nvSpPr>
        <p:spPr>
          <a:xfrm>
            <a:off x="12321197" y="7469750"/>
            <a:ext cx="1545000" cy="969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solidFill>
                  <a:schemeClr val="accent2"/>
                </a:solidFill>
                <a:latin typeface="Inter"/>
                <a:ea typeface="Inter"/>
                <a:cs typeface="Inter"/>
                <a:sym typeface="Inter"/>
              </a:rPr>
              <a:t>Cold</a:t>
            </a:r>
            <a:endParaRPr sz="1600" b="1">
              <a:solidFill>
                <a:schemeClr val="accent2"/>
              </a:solidFill>
              <a:latin typeface="Inter"/>
              <a:ea typeface="Inter"/>
              <a:cs typeface="Inter"/>
              <a:sym typeface="Inter"/>
            </a:endParaRPr>
          </a:p>
          <a:p>
            <a:pPr marL="0" lvl="0" indent="0" algn="ctr" rtl="0">
              <a:spcBef>
                <a:spcPts val="0"/>
              </a:spcBef>
              <a:spcAft>
                <a:spcPts val="0"/>
              </a:spcAft>
              <a:buNone/>
            </a:pPr>
            <a:r>
              <a:rPr lang="en" sz="1600" b="1">
                <a:solidFill>
                  <a:srgbClr val="07B819"/>
                </a:solidFill>
                <a:latin typeface="Inter"/>
                <a:ea typeface="Inter"/>
                <a:cs typeface="Inter"/>
                <a:sym typeface="Inter"/>
              </a:rPr>
              <a:t>$/</a:t>
            </a:r>
            <a:r>
              <a:rPr lang="en" sz="1600" b="1">
                <a:solidFill>
                  <a:schemeClr val="lt1"/>
                </a:solidFill>
                <a:latin typeface="Inter"/>
                <a:ea typeface="Inter"/>
                <a:cs typeface="Inter"/>
                <a:sym typeface="Inter"/>
              </a:rPr>
              <a:t>GB</a:t>
            </a:r>
            <a:endParaRPr sz="1600" b="1">
              <a:solidFill>
                <a:schemeClr val="lt1"/>
              </a:solidFill>
              <a:latin typeface="Inter"/>
              <a:ea typeface="Inter"/>
              <a:cs typeface="Inter"/>
              <a:sym typeface="Inter"/>
            </a:endParaRPr>
          </a:p>
          <a:p>
            <a:pPr marL="0" lvl="0" indent="0" algn="ctr" rtl="0">
              <a:spcBef>
                <a:spcPts val="0"/>
              </a:spcBef>
              <a:spcAft>
                <a:spcPts val="0"/>
              </a:spcAft>
              <a:buNone/>
            </a:pPr>
            <a:r>
              <a:rPr lang="en" sz="1600" b="1">
                <a:solidFill>
                  <a:schemeClr val="lt1"/>
                </a:solidFill>
                <a:latin typeface="Inter"/>
                <a:ea typeface="Inter"/>
                <a:cs typeface="Inter"/>
                <a:sym typeface="Inter"/>
              </a:rPr>
              <a:t>“In a minute”</a:t>
            </a:r>
            <a:endParaRPr sz="1600" b="1">
              <a:solidFill>
                <a:schemeClr val="lt1"/>
              </a:solidFill>
              <a:latin typeface="Inter"/>
              <a:ea typeface="Inter"/>
              <a:cs typeface="Inter"/>
              <a:sym typeface="Inter"/>
            </a:endParaRPr>
          </a:p>
        </p:txBody>
      </p:sp>
      <p:sp>
        <p:nvSpPr>
          <p:cNvPr id="2053" name="Google Shape;2053;p413"/>
          <p:cNvSpPr txBox="1"/>
          <p:nvPr/>
        </p:nvSpPr>
        <p:spPr>
          <a:xfrm>
            <a:off x="14719475" y="8377750"/>
            <a:ext cx="1545000" cy="969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b="1">
                <a:solidFill>
                  <a:srgbClr val="84CBFF"/>
                </a:solidFill>
                <a:latin typeface="Inter"/>
                <a:ea typeface="Inter"/>
                <a:cs typeface="Inter"/>
                <a:sym typeface="Inter"/>
              </a:rPr>
              <a:t>Frozen </a:t>
            </a:r>
            <a:endParaRPr sz="1600" b="1">
              <a:solidFill>
                <a:srgbClr val="84CBFF"/>
              </a:solidFill>
              <a:latin typeface="Inter"/>
              <a:ea typeface="Inter"/>
              <a:cs typeface="Inter"/>
              <a:sym typeface="Inter"/>
            </a:endParaRPr>
          </a:p>
          <a:p>
            <a:pPr marL="0" lvl="0" indent="0" algn="ctr" rtl="0">
              <a:spcBef>
                <a:spcPts val="0"/>
              </a:spcBef>
              <a:spcAft>
                <a:spcPts val="0"/>
              </a:spcAft>
              <a:buNone/>
            </a:pPr>
            <a:r>
              <a:rPr lang="en" sz="1600" b="1">
                <a:solidFill>
                  <a:srgbClr val="07B819"/>
                </a:solidFill>
                <a:latin typeface="Inter"/>
                <a:ea typeface="Inter"/>
                <a:cs typeface="Inter"/>
                <a:sym typeface="Inter"/>
              </a:rPr>
              <a:t>.$/</a:t>
            </a:r>
            <a:r>
              <a:rPr lang="en" sz="1600" b="1">
                <a:solidFill>
                  <a:schemeClr val="lt1"/>
                </a:solidFill>
                <a:latin typeface="Inter"/>
                <a:ea typeface="Inter"/>
                <a:cs typeface="Inter"/>
                <a:sym typeface="Inter"/>
              </a:rPr>
              <a:t>GB</a:t>
            </a:r>
            <a:endParaRPr sz="1600" b="1">
              <a:solidFill>
                <a:schemeClr val="lt1"/>
              </a:solidFill>
              <a:latin typeface="Inter"/>
              <a:ea typeface="Inter"/>
              <a:cs typeface="Inter"/>
              <a:sym typeface="Inter"/>
            </a:endParaRPr>
          </a:p>
          <a:p>
            <a:pPr marL="0" lvl="0" indent="0" algn="ctr" rtl="0">
              <a:spcBef>
                <a:spcPts val="0"/>
              </a:spcBef>
              <a:spcAft>
                <a:spcPts val="0"/>
              </a:spcAft>
              <a:buNone/>
            </a:pPr>
            <a:r>
              <a:rPr lang="en" sz="1600" b="1">
                <a:solidFill>
                  <a:schemeClr val="lt1"/>
                </a:solidFill>
                <a:latin typeface="Inter"/>
                <a:ea typeface="Inter"/>
                <a:cs typeface="Inter"/>
                <a:sym typeface="Inter"/>
              </a:rPr>
              <a:t>“In a couple mins”</a:t>
            </a:r>
            <a:endParaRPr sz="1600" b="1">
              <a:solidFill>
                <a:schemeClr val="lt1"/>
              </a:solidFill>
              <a:latin typeface="Inter"/>
              <a:ea typeface="Inter"/>
              <a:cs typeface="Inter"/>
              <a:sym typeface="Inter"/>
            </a:endParaRPr>
          </a:p>
        </p:txBody>
      </p:sp>
      <p:sp>
        <p:nvSpPr>
          <p:cNvPr id="2054" name="Google Shape;2054;p413"/>
          <p:cNvSpPr/>
          <p:nvPr/>
        </p:nvSpPr>
        <p:spPr>
          <a:xfrm>
            <a:off x="7508250" y="2693150"/>
            <a:ext cx="9674400" cy="512400"/>
          </a:xfrm>
          <a:prstGeom prst="roundRect">
            <a:avLst>
              <a:gd name="adj" fmla="val 16208"/>
            </a:avLst>
          </a:prstGeom>
          <a:solidFill>
            <a:srgbClr val="0D1D51"/>
          </a:solidFill>
          <a:ln w="9525" cap="flat" cmpd="sng">
            <a:solidFill>
              <a:schemeClr val="lt1"/>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None/>
            </a:pPr>
            <a:r>
              <a:rPr lang="en" sz="2400">
                <a:solidFill>
                  <a:schemeClr val="lt1"/>
                </a:solidFill>
                <a:latin typeface="Inter"/>
                <a:ea typeface="Inter"/>
                <a:cs typeface="Inter"/>
                <a:sym typeface="Inter"/>
              </a:rPr>
              <a:t>Balance for your budget</a:t>
            </a:r>
            <a:endParaRPr sz="2400">
              <a:solidFill>
                <a:schemeClr val="lt1"/>
              </a:solidFill>
              <a:latin typeface="Inter"/>
              <a:ea typeface="Inter"/>
              <a:cs typeface="Inter"/>
              <a:sym typeface="Inter"/>
            </a:endParaRPr>
          </a:p>
        </p:txBody>
      </p:sp>
      <p:cxnSp>
        <p:nvCxnSpPr>
          <p:cNvPr id="2055" name="Google Shape;2055;p413"/>
          <p:cNvCxnSpPr/>
          <p:nvPr/>
        </p:nvCxnSpPr>
        <p:spPr>
          <a:xfrm>
            <a:off x="8849937" y="6340600"/>
            <a:ext cx="765000" cy="0"/>
          </a:xfrm>
          <a:prstGeom prst="straightConnector1">
            <a:avLst/>
          </a:prstGeom>
          <a:noFill/>
          <a:ln w="19050" cap="flat" cmpd="sng">
            <a:solidFill>
              <a:schemeClr val="lt1"/>
            </a:solidFill>
            <a:prstDash val="solid"/>
            <a:round/>
            <a:headEnd type="none" w="sm" len="sm"/>
            <a:tailEnd type="triangle" w="sm" len="sm"/>
          </a:ln>
        </p:spPr>
      </p:cxnSp>
      <p:cxnSp>
        <p:nvCxnSpPr>
          <p:cNvPr id="2056" name="Google Shape;2056;p413"/>
          <p:cNvCxnSpPr/>
          <p:nvPr/>
        </p:nvCxnSpPr>
        <p:spPr>
          <a:xfrm>
            <a:off x="11273548" y="6340600"/>
            <a:ext cx="765000" cy="0"/>
          </a:xfrm>
          <a:prstGeom prst="straightConnector1">
            <a:avLst/>
          </a:prstGeom>
          <a:noFill/>
          <a:ln w="19050" cap="flat" cmpd="sng">
            <a:solidFill>
              <a:schemeClr val="lt1"/>
            </a:solidFill>
            <a:prstDash val="solid"/>
            <a:round/>
            <a:headEnd type="none" w="sm" len="sm"/>
            <a:tailEnd type="triangle" w="sm" len="sm"/>
          </a:ln>
        </p:spPr>
      </p:cxnSp>
      <p:cxnSp>
        <p:nvCxnSpPr>
          <p:cNvPr id="2057" name="Google Shape;2057;p413"/>
          <p:cNvCxnSpPr/>
          <p:nvPr/>
        </p:nvCxnSpPr>
        <p:spPr>
          <a:xfrm>
            <a:off x="14183463" y="6340600"/>
            <a:ext cx="765000" cy="0"/>
          </a:xfrm>
          <a:prstGeom prst="straightConnector1">
            <a:avLst/>
          </a:prstGeom>
          <a:noFill/>
          <a:ln w="19050" cap="flat" cmpd="sng">
            <a:solidFill>
              <a:schemeClr val="lt1"/>
            </a:solidFill>
            <a:prstDash val="solid"/>
            <a:round/>
            <a:headEnd type="none" w="sm" len="sm"/>
            <a:tailEnd type="triangle" w="sm" len="sm"/>
          </a:ln>
        </p:spPr>
      </p:cxnSp>
      <p:sp>
        <p:nvSpPr>
          <p:cNvPr id="2058" name="Google Shape;2058;p413"/>
          <p:cNvSpPr txBox="1"/>
          <p:nvPr/>
        </p:nvSpPr>
        <p:spPr>
          <a:xfrm>
            <a:off x="9345450" y="3400250"/>
            <a:ext cx="6000000" cy="19086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 sz="2000">
                <a:solidFill>
                  <a:schemeClr val="lt1"/>
                </a:solidFill>
                <a:latin typeface="Inter"/>
                <a:ea typeface="Inter"/>
                <a:cs typeface="Inter"/>
                <a:sym typeface="Inter"/>
              </a:rPr>
              <a:t>Automated data lifecycle management (ILM)</a:t>
            </a:r>
            <a:endParaRPr sz="2000">
              <a:solidFill>
                <a:schemeClr val="lt1"/>
              </a:solidFill>
              <a:latin typeface="Inter"/>
              <a:ea typeface="Inter"/>
              <a:cs typeface="Inter"/>
              <a:sym typeface="Inter"/>
            </a:endParaRPr>
          </a:p>
          <a:p>
            <a:pPr marL="0" lvl="0" indent="0" algn="ctr" rtl="0">
              <a:spcBef>
                <a:spcPts val="0"/>
              </a:spcBef>
              <a:spcAft>
                <a:spcPts val="0"/>
              </a:spcAft>
              <a:buNone/>
            </a:pPr>
            <a:endParaRPr sz="2000">
              <a:solidFill>
                <a:schemeClr val="lt1"/>
              </a:solidFill>
              <a:latin typeface="Inter"/>
              <a:ea typeface="Inter"/>
              <a:cs typeface="Inter"/>
              <a:sym typeface="Inter"/>
            </a:endParaRPr>
          </a:p>
          <a:p>
            <a:pPr marL="0" lvl="0" indent="0" algn="ctr" rtl="0">
              <a:spcBef>
                <a:spcPts val="0"/>
              </a:spcBef>
              <a:spcAft>
                <a:spcPts val="0"/>
              </a:spcAft>
              <a:buNone/>
            </a:pPr>
            <a:r>
              <a:rPr lang="en" sz="2000">
                <a:solidFill>
                  <a:schemeClr val="lt1"/>
                </a:solidFill>
                <a:latin typeface="Inter"/>
                <a:ea typeface="Inter"/>
                <a:cs typeface="Inter"/>
                <a:sym typeface="Inter"/>
              </a:rPr>
              <a:t>100% live, searchable data in </a:t>
            </a:r>
            <a:r>
              <a:rPr lang="en" sz="2000" b="1" u="sng">
                <a:solidFill>
                  <a:schemeClr val="lt1"/>
                </a:solidFill>
                <a:latin typeface="Inter"/>
                <a:ea typeface="Inter"/>
                <a:cs typeface="Inter"/>
                <a:sym typeface="Inter"/>
              </a:rPr>
              <a:t>all</a:t>
            </a:r>
            <a:r>
              <a:rPr lang="en" sz="2000">
                <a:solidFill>
                  <a:schemeClr val="lt1"/>
                </a:solidFill>
                <a:latin typeface="Inter"/>
                <a:ea typeface="Inter"/>
                <a:cs typeface="Inter"/>
                <a:sym typeface="Inter"/>
              </a:rPr>
              <a:t> tiers</a:t>
            </a:r>
            <a:endParaRPr sz="2000">
              <a:solidFill>
                <a:schemeClr val="lt1"/>
              </a:solidFill>
              <a:latin typeface="Inter"/>
              <a:ea typeface="Inter"/>
              <a:cs typeface="Inter"/>
              <a:sym typeface="Inter"/>
            </a:endParaRPr>
          </a:p>
          <a:p>
            <a:pPr marL="0" lvl="0" indent="0" algn="ctr" rtl="0">
              <a:spcBef>
                <a:spcPts val="0"/>
              </a:spcBef>
              <a:spcAft>
                <a:spcPts val="0"/>
              </a:spcAft>
              <a:buNone/>
            </a:pPr>
            <a:endParaRPr sz="2000">
              <a:solidFill>
                <a:schemeClr val="lt1"/>
              </a:solidFill>
              <a:latin typeface="Inter"/>
              <a:ea typeface="Inter"/>
              <a:cs typeface="Inter"/>
              <a:sym typeface="Inter"/>
            </a:endParaRPr>
          </a:p>
          <a:p>
            <a:pPr marL="0" lvl="0" indent="0" algn="ctr" rtl="0">
              <a:spcBef>
                <a:spcPts val="0"/>
              </a:spcBef>
              <a:spcAft>
                <a:spcPts val="0"/>
              </a:spcAft>
              <a:buNone/>
            </a:pPr>
            <a:r>
              <a:rPr lang="en" sz="2000">
                <a:solidFill>
                  <a:schemeClr val="lt1"/>
                </a:solidFill>
                <a:latin typeface="Inter"/>
                <a:ea typeface="Inter"/>
                <a:cs typeface="Inter"/>
                <a:sym typeface="Inter"/>
              </a:rPr>
              <a:t>Lightning fast piped queries with  ES|QL</a:t>
            </a:r>
            <a:endParaRPr sz="2000">
              <a:solidFill>
                <a:schemeClr val="lt1"/>
              </a:solidFill>
              <a:latin typeface="Inter"/>
              <a:ea typeface="Inter"/>
              <a:cs typeface="Inter"/>
              <a:sym typeface="Inter"/>
            </a:endParaRPr>
          </a:p>
        </p:txBody>
      </p:sp>
      <p:pic>
        <p:nvPicPr>
          <p:cNvPr id="2059" name="Google Shape;2059;p41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5400000">
            <a:off x="1344298" y="5982275"/>
            <a:ext cx="481650" cy="481650"/>
          </a:xfrm>
          <a:prstGeom prst="rect">
            <a:avLst/>
          </a:prstGeom>
          <a:noFill/>
          <a:ln>
            <a:noFill/>
          </a:ln>
        </p:spPr>
      </p:pic>
      <p:pic>
        <p:nvPicPr>
          <p:cNvPr id="2060" name="Google Shape;2060;p41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310803" y="4844780"/>
            <a:ext cx="548640" cy="548640"/>
          </a:xfrm>
          <a:prstGeom prst="rect">
            <a:avLst/>
          </a:prstGeom>
          <a:noFill/>
          <a:ln>
            <a:noFill/>
          </a:ln>
        </p:spPr>
      </p:pic>
      <p:sp>
        <p:nvSpPr>
          <p:cNvPr id="2061" name="Google Shape;2061;p413"/>
          <p:cNvSpPr txBox="1">
            <a:spLocks noGrp="1"/>
          </p:cNvSpPr>
          <p:nvPr>
            <p:ph type="subTitle" idx="4294967295"/>
          </p:nvPr>
        </p:nvSpPr>
        <p:spPr>
          <a:xfrm>
            <a:off x="2956500" y="1443138"/>
            <a:ext cx="12384000" cy="724200"/>
          </a:xfrm>
          <a:prstGeom prst="rect">
            <a:avLst/>
          </a:prstGeom>
          <a:noFill/>
          <a:ln>
            <a:noFill/>
          </a:ln>
        </p:spPr>
        <p:txBody>
          <a:bodyPr spcFirstLastPara="1" wrap="square" lIns="182850" tIns="91400" rIns="182850" bIns="91400" anchor="t" anchorCtr="0">
            <a:noAutofit/>
          </a:bodyPr>
          <a:lstStyle/>
          <a:p>
            <a:pPr marL="0" lvl="0" indent="0" algn="ctr" rtl="0">
              <a:lnSpc>
                <a:spcPct val="85000"/>
              </a:lnSpc>
              <a:spcBef>
                <a:spcPts val="0"/>
              </a:spcBef>
              <a:spcAft>
                <a:spcPts val="0"/>
              </a:spcAft>
              <a:buSzPts val="3600"/>
              <a:buNone/>
            </a:pPr>
            <a:r>
              <a:rPr lang="en" sz="3200" b="1">
                <a:solidFill>
                  <a:schemeClr val="lt1"/>
                </a:solidFill>
              </a:rPr>
              <a:t>Balance visibility, retention, performance, and budget</a:t>
            </a:r>
            <a:endParaRPr sz="3200" b="1">
              <a:solidFill>
                <a:schemeClr val="lt1"/>
              </a:solidFill>
            </a:endParaRPr>
          </a:p>
        </p:txBody>
      </p:sp>
      <p:sp>
        <p:nvSpPr>
          <p:cNvPr id="2062" name="Google Shape;2062;p413"/>
          <p:cNvSpPr txBox="1"/>
          <p:nvPr/>
        </p:nvSpPr>
        <p:spPr>
          <a:xfrm>
            <a:off x="1290900" y="642699"/>
            <a:ext cx="15706200" cy="817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800">
                <a:solidFill>
                  <a:schemeClr val="lt1"/>
                </a:solidFill>
                <a:latin typeface="Inter ExtraBold"/>
                <a:ea typeface="Inter ExtraBold"/>
                <a:cs typeface="Inter ExtraBold"/>
                <a:sym typeface="Inter ExtraBold"/>
              </a:rPr>
              <a:t>Consistent low latency search across all tiers</a:t>
            </a:r>
            <a:endParaRPr sz="4800">
              <a:solidFill>
                <a:schemeClr val="lt1"/>
              </a:solidFill>
              <a:latin typeface="Inter ExtraBold"/>
              <a:ea typeface="Inter ExtraBold"/>
              <a:cs typeface="Inter ExtraBold"/>
              <a:sym typeface="Inter ExtraBold"/>
            </a:endParaRPr>
          </a:p>
        </p:txBody>
      </p:sp>
      <p:sp>
        <p:nvSpPr>
          <p:cNvPr id="2063" name="Google Shape;2063;p413"/>
          <p:cNvSpPr/>
          <p:nvPr/>
        </p:nvSpPr>
        <p:spPr>
          <a:xfrm>
            <a:off x="6382325" y="8115375"/>
            <a:ext cx="955200" cy="955200"/>
          </a:xfrm>
          <a:prstGeom prst="ellipse">
            <a:avLst/>
          </a:prstGeom>
          <a:solidFill>
            <a:srgbClr val="101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4" name="Google Shape;2064;p413"/>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5342750" y="5592623"/>
            <a:ext cx="1503349" cy="1495950"/>
          </a:xfrm>
          <a:prstGeom prst="rect">
            <a:avLst/>
          </a:prstGeom>
          <a:noFill/>
          <a:ln>
            <a:noFill/>
          </a:ln>
        </p:spPr>
      </p:pic>
      <p:sp>
        <p:nvSpPr>
          <p:cNvPr id="2065" name="Google Shape;2065;p413"/>
          <p:cNvSpPr txBox="1"/>
          <p:nvPr/>
        </p:nvSpPr>
        <p:spPr>
          <a:xfrm>
            <a:off x="2060176" y="6883400"/>
            <a:ext cx="1671900" cy="738900"/>
          </a:xfrm>
          <a:prstGeom prst="rect">
            <a:avLst/>
          </a:prstGeom>
          <a:noFill/>
          <a:ln>
            <a:noFill/>
          </a:ln>
        </p:spPr>
        <p:txBody>
          <a:bodyPr spcFirstLastPara="1" wrap="square" lIns="182850" tIns="182850" rIns="182850" bIns="182850" anchor="t" anchorCtr="0">
            <a:spAutoFit/>
          </a:bodyPr>
          <a:lstStyle/>
          <a:p>
            <a:pPr marL="0" lvl="0" indent="0" algn="l" rtl="0">
              <a:spcBef>
                <a:spcPts val="0"/>
              </a:spcBef>
              <a:spcAft>
                <a:spcPts val="0"/>
              </a:spcAft>
              <a:buNone/>
            </a:pPr>
            <a:r>
              <a:rPr lang="en" sz="2400">
                <a:solidFill>
                  <a:schemeClr val="lt1"/>
                </a:solidFill>
                <a:latin typeface="Inter"/>
                <a:ea typeface="Inter"/>
                <a:cs typeface="Inter"/>
                <a:sym typeface="Inter"/>
              </a:rPr>
              <a:t>Business</a:t>
            </a:r>
            <a:endParaRPr sz="2400">
              <a:solidFill>
                <a:schemeClr val="lt1"/>
              </a:solidFill>
              <a:latin typeface="Inter"/>
              <a:ea typeface="Inter"/>
              <a:cs typeface="Inter"/>
              <a:sym typeface="Inter"/>
            </a:endParaRPr>
          </a:p>
        </p:txBody>
      </p:sp>
      <p:pic>
        <p:nvPicPr>
          <p:cNvPr id="2066" name="Google Shape;2066;p413" descr="Google Shape;1178;p39"/>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1263867" y="6994757"/>
            <a:ext cx="642525" cy="64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414"/>
          <p:cNvSpPr txBox="1"/>
          <p:nvPr/>
        </p:nvSpPr>
        <p:spPr>
          <a:xfrm>
            <a:off x="1729300" y="3350102"/>
            <a:ext cx="6194400" cy="14406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5200" i="1">
                <a:solidFill>
                  <a:srgbClr val="FFFFFF"/>
                </a:solidFill>
                <a:latin typeface="Inter Light"/>
                <a:ea typeface="Inter Light"/>
                <a:cs typeface="Inter Light"/>
                <a:sym typeface="Inter Light"/>
              </a:rPr>
              <a:t>Speed</a:t>
            </a:r>
            <a:endParaRPr sz="5200">
              <a:solidFill>
                <a:srgbClr val="FFFFFF"/>
              </a:solidFill>
              <a:latin typeface="Inter Light"/>
              <a:ea typeface="Inter Light"/>
              <a:cs typeface="Inter Light"/>
              <a:sym typeface="Inter Light"/>
            </a:endParaRPr>
          </a:p>
        </p:txBody>
      </p:sp>
      <p:sp>
        <p:nvSpPr>
          <p:cNvPr id="2072" name="Google Shape;2072;p414"/>
          <p:cNvSpPr txBox="1"/>
          <p:nvPr/>
        </p:nvSpPr>
        <p:spPr>
          <a:xfrm>
            <a:off x="7141871" y="2865942"/>
            <a:ext cx="3978000" cy="20550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9200">
                <a:solidFill>
                  <a:srgbClr val="FFFFFF"/>
                </a:solidFill>
                <a:latin typeface="Inter"/>
                <a:ea typeface="Inter"/>
                <a:cs typeface="Inter"/>
                <a:sym typeface="Inter"/>
              </a:rPr>
              <a:t>Scale</a:t>
            </a:r>
            <a:endParaRPr sz="9200">
              <a:solidFill>
                <a:srgbClr val="FFFFFF"/>
              </a:solidFill>
              <a:latin typeface="Inter"/>
              <a:ea typeface="Inter"/>
              <a:cs typeface="Inter"/>
              <a:sym typeface="Inter"/>
            </a:endParaRPr>
          </a:p>
        </p:txBody>
      </p:sp>
      <p:sp>
        <p:nvSpPr>
          <p:cNvPr id="2073" name="Google Shape;2073;p414"/>
          <p:cNvSpPr txBox="1"/>
          <p:nvPr/>
        </p:nvSpPr>
        <p:spPr>
          <a:xfrm>
            <a:off x="11058978" y="3348606"/>
            <a:ext cx="4772400" cy="1528800"/>
          </a:xfrm>
          <a:prstGeom prst="rect">
            <a:avLst/>
          </a:prstGeom>
          <a:noFill/>
          <a:ln>
            <a:noFill/>
          </a:ln>
        </p:spPr>
        <p:txBody>
          <a:bodyPr spcFirstLastPara="1" wrap="square" lIns="182850" tIns="182850" rIns="182850" bIns="182850" anchor="t" anchorCtr="0">
            <a:noAutofit/>
          </a:bodyPr>
          <a:lstStyle/>
          <a:p>
            <a:pPr marL="0" lvl="0" indent="0" algn="ctr" rtl="0">
              <a:spcBef>
                <a:spcPts val="0"/>
              </a:spcBef>
              <a:spcAft>
                <a:spcPts val="0"/>
              </a:spcAft>
              <a:buNone/>
            </a:pPr>
            <a:r>
              <a:rPr lang="en" sz="5200">
                <a:solidFill>
                  <a:srgbClr val="FFFFFF"/>
                </a:solidFill>
                <a:latin typeface="Inter"/>
                <a:ea typeface="Inter"/>
                <a:cs typeface="Inter"/>
                <a:sym typeface="Inter"/>
              </a:rPr>
              <a:t>Relevance</a:t>
            </a:r>
            <a:endParaRPr sz="5200">
              <a:solidFill>
                <a:srgbClr val="FFFFFF"/>
              </a:solidFill>
              <a:latin typeface="Inter"/>
              <a:ea typeface="Inter"/>
              <a:cs typeface="Inter"/>
              <a:sym typeface="Inter"/>
            </a:endParaRPr>
          </a:p>
        </p:txBody>
      </p:sp>
      <p:sp>
        <p:nvSpPr>
          <p:cNvPr id="2074" name="Google Shape;2074;p414"/>
          <p:cNvSpPr txBox="1"/>
          <p:nvPr/>
        </p:nvSpPr>
        <p:spPr>
          <a:xfrm>
            <a:off x="2601400" y="4730181"/>
            <a:ext cx="4114800" cy="1082400"/>
          </a:xfrm>
          <a:prstGeom prst="rect">
            <a:avLst/>
          </a:prstGeom>
          <a:noFill/>
          <a:ln>
            <a:noFill/>
          </a:ln>
        </p:spPr>
        <p:txBody>
          <a:bodyPr spcFirstLastPara="1" wrap="square" lIns="182850" tIns="182850" rIns="182850" bIns="182850" anchor="t" anchorCtr="0">
            <a:noAutofit/>
          </a:bodyPr>
          <a:lstStyle/>
          <a:p>
            <a:pPr marL="0" lvl="0" indent="0" algn="ctr" rtl="0">
              <a:lnSpc>
                <a:spcPct val="140000"/>
              </a:lnSpc>
              <a:spcBef>
                <a:spcPts val="0"/>
              </a:spcBef>
              <a:spcAft>
                <a:spcPts val="0"/>
              </a:spcAft>
              <a:buNone/>
            </a:pPr>
            <a:r>
              <a:rPr lang="en" sz="2600">
                <a:solidFill>
                  <a:srgbClr val="FFFFFF"/>
                </a:solidFill>
                <a:latin typeface="Inter Light"/>
                <a:ea typeface="Inter Light"/>
                <a:cs typeface="Inter Light"/>
                <a:sym typeface="Inter Light"/>
              </a:rPr>
              <a:t>Find the user impact in milliseconds within structured and unstructured datasets</a:t>
            </a:r>
            <a:endParaRPr sz="2600">
              <a:solidFill>
                <a:srgbClr val="FFFFFF"/>
              </a:solidFill>
              <a:latin typeface="Inter Light"/>
              <a:ea typeface="Inter Light"/>
              <a:cs typeface="Inter Light"/>
              <a:sym typeface="Inter Light"/>
            </a:endParaRPr>
          </a:p>
        </p:txBody>
      </p:sp>
      <p:sp>
        <p:nvSpPr>
          <p:cNvPr id="2075" name="Google Shape;2075;p414"/>
          <p:cNvSpPr txBox="1"/>
          <p:nvPr/>
        </p:nvSpPr>
        <p:spPr>
          <a:xfrm>
            <a:off x="7073475" y="4730170"/>
            <a:ext cx="4114800" cy="2250000"/>
          </a:xfrm>
          <a:prstGeom prst="rect">
            <a:avLst/>
          </a:prstGeom>
          <a:noFill/>
          <a:ln>
            <a:noFill/>
          </a:ln>
        </p:spPr>
        <p:txBody>
          <a:bodyPr spcFirstLastPara="1" wrap="square" lIns="182850" tIns="182850" rIns="182850" bIns="182850" anchor="t" anchorCtr="0">
            <a:noAutofit/>
          </a:bodyPr>
          <a:lstStyle/>
          <a:p>
            <a:pPr marL="0" marR="0" lvl="0" indent="0" algn="ctr" rtl="0">
              <a:lnSpc>
                <a:spcPct val="140000"/>
              </a:lnSpc>
              <a:spcBef>
                <a:spcPts val="0"/>
              </a:spcBef>
              <a:spcAft>
                <a:spcPts val="0"/>
              </a:spcAft>
              <a:buNone/>
            </a:pPr>
            <a:r>
              <a:rPr lang="en" sz="2600">
                <a:solidFill>
                  <a:srgbClr val="FFFFFF"/>
                </a:solidFill>
                <a:latin typeface="Inter Light"/>
                <a:ea typeface="Inter Light"/>
                <a:cs typeface="Inter Light"/>
                <a:sym typeface="Inter Light"/>
              </a:rPr>
              <a:t>Scale massively and horizontally across hundreds of systems to ensure you have the data you need</a:t>
            </a:r>
            <a:endParaRPr sz="2600">
              <a:solidFill>
                <a:srgbClr val="FFFFFF"/>
              </a:solidFill>
              <a:latin typeface="Inter Light"/>
              <a:ea typeface="Inter Light"/>
              <a:cs typeface="Inter Light"/>
              <a:sym typeface="Inter Light"/>
            </a:endParaRPr>
          </a:p>
        </p:txBody>
      </p:sp>
      <p:sp>
        <p:nvSpPr>
          <p:cNvPr id="2076" name="Google Shape;2076;p414"/>
          <p:cNvSpPr txBox="1"/>
          <p:nvPr/>
        </p:nvSpPr>
        <p:spPr>
          <a:xfrm>
            <a:off x="11387778" y="4730181"/>
            <a:ext cx="4114800" cy="1440600"/>
          </a:xfrm>
          <a:prstGeom prst="rect">
            <a:avLst/>
          </a:prstGeom>
          <a:noFill/>
          <a:ln>
            <a:noFill/>
          </a:ln>
        </p:spPr>
        <p:txBody>
          <a:bodyPr spcFirstLastPara="1" wrap="square" lIns="182850" tIns="182850" rIns="182850" bIns="182850" anchor="t" anchorCtr="0">
            <a:noAutofit/>
          </a:bodyPr>
          <a:lstStyle/>
          <a:p>
            <a:pPr marL="0" lvl="0" indent="0" algn="ctr" rtl="0">
              <a:lnSpc>
                <a:spcPct val="140000"/>
              </a:lnSpc>
              <a:spcBef>
                <a:spcPts val="0"/>
              </a:spcBef>
              <a:spcAft>
                <a:spcPts val="0"/>
              </a:spcAft>
              <a:buNone/>
            </a:pPr>
            <a:r>
              <a:rPr lang="en" sz="2600">
                <a:solidFill>
                  <a:srgbClr val="FFFFFF"/>
                </a:solidFill>
                <a:latin typeface="Inter Light"/>
                <a:ea typeface="Inter Light"/>
                <a:cs typeface="Inter Light"/>
                <a:sym typeface="Inter Light"/>
              </a:rPr>
              <a:t>Get the right answers to find out what your system doing, if it’s working and how to fix it</a:t>
            </a:r>
            <a:endParaRPr sz="2600">
              <a:solidFill>
                <a:srgbClr val="FFFFFF"/>
              </a:solidFill>
              <a:latin typeface="Inter Light"/>
              <a:ea typeface="Inter Light"/>
              <a:cs typeface="Inter Light"/>
              <a:sym typeface="Inter Light"/>
            </a:endParaRPr>
          </a:p>
        </p:txBody>
      </p:sp>
      <p:cxnSp>
        <p:nvCxnSpPr>
          <p:cNvPr id="2077" name="Google Shape;2077;p414"/>
          <p:cNvCxnSpPr/>
          <p:nvPr/>
        </p:nvCxnSpPr>
        <p:spPr>
          <a:xfrm>
            <a:off x="3573550" y="4563225"/>
            <a:ext cx="2505900" cy="0"/>
          </a:xfrm>
          <a:prstGeom prst="straightConnector1">
            <a:avLst/>
          </a:prstGeom>
          <a:noFill/>
          <a:ln w="19050" cap="flat" cmpd="sng">
            <a:solidFill>
              <a:srgbClr val="FFFFFF"/>
            </a:solidFill>
            <a:prstDash val="dot"/>
            <a:round/>
            <a:headEnd type="none" w="sm" len="sm"/>
            <a:tailEnd type="none" w="sm" len="sm"/>
          </a:ln>
        </p:spPr>
      </p:cxnSp>
      <p:cxnSp>
        <p:nvCxnSpPr>
          <p:cNvPr id="2078" name="Google Shape;2078;p414"/>
          <p:cNvCxnSpPr/>
          <p:nvPr/>
        </p:nvCxnSpPr>
        <p:spPr>
          <a:xfrm>
            <a:off x="7877921" y="4563225"/>
            <a:ext cx="2505900" cy="0"/>
          </a:xfrm>
          <a:prstGeom prst="straightConnector1">
            <a:avLst/>
          </a:prstGeom>
          <a:noFill/>
          <a:ln w="19050" cap="flat" cmpd="sng">
            <a:solidFill>
              <a:srgbClr val="FFFFFF"/>
            </a:solidFill>
            <a:prstDash val="dot"/>
            <a:round/>
            <a:headEnd type="none" w="sm" len="sm"/>
            <a:tailEnd type="none" w="sm" len="sm"/>
          </a:ln>
        </p:spPr>
      </p:cxnSp>
      <p:cxnSp>
        <p:nvCxnSpPr>
          <p:cNvPr id="2079" name="Google Shape;2079;p414"/>
          <p:cNvCxnSpPr/>
          <p:nvPr/>
        </p:nvCxnSpPr>
        <p:spPr>
          <a:xfrm>
            <a:off x="12192228" y="4563225"/>
            <a:ext cx="2505900" cy="0"/>
          </a:xfrm>
          <a:prstGeom prst="straightConnector1">
            <a:avLst/>
          </a:prstGeom>
          <a:noFill/>
          <a:ln w="19050" cap="flat" cmpd="sng">
            <a:solidFill>
              <a:srgbClr val="FFFFFF"/>
            </a:solidFill>
            <a:prstDash val="dot"/>
            <a:round/>
            <a:headEnd type="none" w="sm" len="sm"/>
            <a:tailEnd type="none" w="sm" len="sm"/>
          </a:ln>
        </p:spPr>
      </p:cxnSp>
      <p:sp>
        <p:nvSpPr>
          <p:cNvPr id="2080" name="Google Shape;2080;p414"/>
          <p:cNvSpPr txBox="1"/>
          <p:nvPr/>
        </p:nvSpPr>
        <p:spPr>
          <a:xfrm>
            <a:off x="83065" y="537080"/>
            <a:ext cx="18283200" cy="622500"/>
          </a:xfrm>
          <a:prstGeom prst="rect">
            <a:avLst/>
          </a:prstGeom>
          <a:noFill/>
          <a:ln>
            <a:noFill/>
          </a:ln>
        </p:spPr>
        <p:txBody>
          <a:bodyPr spcFirstLastPara="1" wrap="square" lIns="137150" tIns="68550" rIns="137150" bIns="68550" anchor="t" anchorCtr="0">
            <a:noAutofit/>
          </a:bodyPr>
          <a:lstStyle/>
          <a:p>
            <a:pPr marL="0" marR="0" lvl="0" indent="0" algn="ctr" rtl="0">
              <a:lnSpc>
                <a:spcPct val="90000"/>
              </a:lnSpc>
              <a:spcBef>
                <a:spcPts val="0"/>
              </a:spcBef>
              <a:spcAft>
                <a:spcPts val="0"/>
              </a:spcAft>
              <a:buClr>
                <a:srgbClr val="19212B"/>
              </a:buClr>
              <a:buSzPts val="4200"/>
              <a:buFont typeface="Arial"/>
              <a:buNone/>
            </a:pPr>
            <a:r>
              <a:rPr lang="en" sz="4800">
                <a:solidFill>
                  <a:schemeClr val="lt1"/>
                </a:solidFill>
              </a:rPr>
              <a:t>The result…</a:t>
            </a:r>
            <a:endParaRPr sz="21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415"/>
          <p:cNvSpPr txBox="1">
            <a:spLocks noGrp="1"/>
          </p:cNvSpPr>
          <p:nvPr>
            <p:ph type="title"/>
          </p:nvPr>
        </p:nvSpPr>
        <p:spPr>
          <a:xfrm>
            <a:off x="2683800" y="4687200"/>
            <a:ext cx="12909300" cy="912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6000"/>
              <a:t>Thank You</a:t>
            </a:r>
            <a:endParaRPr sz="6000"/>
          </a:p>
        </p:txBody>
      </p:sp>
      <p:pic>
        <p:nvPicPr>
          <p:cNvPr id="2086" name="Google Shape;2086;p4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0" y="4896725"/>
            <a:ext cx="5994300" cy="5390277"/>
          </a:xfrm>
          <a:prstGeom prst="rect">
            <a:avLst/>
          </a:prstGeom>
          <a:noFill/>
          <a:ln>
            <a:noFill/>
          </a:ln>
        </p:spPr>
      </p:pic>
      <p:pic>
        <p:nvPicPr>
          <p:cNvPr id="2087" name="Google Shape;2087;p4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0800000">
            <a:off x="13827674" y="572225"/>
            <a:ext cx="4460326" cy="1983225"/>
          </a:xfrm>
          <a:prstGeom prst="rect">
            <a:avLst/>
          </a:prstGeom>
          <a:noFill/>
          <a:ln>
            <a:noFill/>
          </a:ln>
        </p:spPr>
      </p:pic>
      <p:pic>
        <p:nvPicPr>
          <p:cNvPr id="2088" name="Google Shape;2088;p41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 y="2300925"/>
            <a:ext cx="2608826" cy="1720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27"/>
        <p:cNvGrpSpPr/>
        <p:nvPr/>
      </p:nvGrpSpPr>
      <p:grpSpPr>
        <a:xfrm>
          <a:off x="0" y="0"/>
          <a:ext cx="0" cy="0"/>
          <a:chOff x="0" y="0"/>
          <a:chExt cx="0" cy="0"/>
        </a:xfrm>
      </p:grpSpPr>
      <p:sp>
        <p:nvSpPr>
          <p:cNvPr id="1728" name="Google Shape;1728;p400"/>
          <p:cNvSpPr txBox="1">
            <a:spLocks noGrp="1"/>
          </p:cNvSpPr>
          <p:nvPr>
            <p:ph type="title"/>
          </p:nvPr>
        </p:nvSpPr>
        <p:spPr>
          <a:xfrm>
            <a:off x="682750" y="4306800"/>
            <a:ext cx="5185800" cy="1673400"/>
          </a:xfrm>
          <a:prstGeom prst="rect">
            <a:avLst/>
          </a:prstGeom>
        </p:spPr>
        <p:txBody>
          <a:bodyPr spcFirstLastPara="1" wrap="square" lIns="182850" tIns="182850" rIns="182850" bIns="182850" anchor="ctr" anchorCtr="0">
            <a:noAutofit/>
          </a:bodyPr>
          <a:lstStyle/>
          <a:p>
            <a:pPr marL="0" lvl="0" indent="0" algn="ctr" rtl="0">
              <a:spcBef>
                <a:spcPts val="0"/>
              </a:spcBef>
              <a:spcAft>
                <a:spcPts val="0"/>
              </a:spcAft>
              <a:buNone/>
            </a:pPr>
            <a:r>
              <a:rPr lang="en" sz="5000">
                <a:solidFill>
                  <a:schemeClr val="lt1"/>
                </a:solidFill>
              </a:rPr>
              <a:t>Agenda</a:t>
            </a:r>
            <a:endParaRPr>
              <a:solidFill>
                <a:schemeClr val="lt1"/>
              </a:solidFill>
            </a:endParaRPr>
          </a:p>
        </p:txBody>
      </p:sp>
      <p:sp>
        <p:nvSpPr>
          <p:cNvPr id="1729" name="Google Shape;1729;p400"/>
          <p:cNvSpPr/>
          <p:nvPr/>
        </p:nvSpPr>
        <p:spPr>
          <a:xfrm>
            <a:off x="6396194" y="3753059"/>
            <a:ext cx="11891816" cy="1343000"/>
          </a:xfrm>
          <a:custGeom>
            <a:avLst/>
            <a:gdLst/>
            <a:ahLst/>
            <a:cxnLst/>
            <a:rect l="l" t="t" r="r" b="b"/>
            <a:pathLst>
              <a:path w="195573" h="22087" extrusionOk="0">
                <a:moveTo>
                  <a:pt x="11049" y="0"/>
                </a:moveTo>
                <a:cubicBezTo>
                  <a:pt x="4953" y="0"/>
                  <a:pt x="0" y="4941"/>
                  <a:pt x="0" y="11037"/>
                </a:cubicBezTo>
                <a:cubicBezTo>
                  <a:pt x="0" y="17145"/>
                  <a:pt x="4953" y="22086"/>
                  <a:pt x="11049" y="22086"/>
                </a:cubicBezTo>
                <a:lnTo>
                  <a:pt x="195572" y="22086"/>
                </a:lnTo>
                <a:lnTo>
                  <a:pt x="1955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30" name="Google Shape;1730;p400"/>
          <p:cNvSpPr/>
          <p:nvPr/>
        </p:nvSpPr>
        <p:spPr>
          <a:xfrm>
            <a:off x="6572826" y="3899289"/>
            <a:ext cx="1049798" cy="1049798"/>
          </a:xfrm>
          <a:custGeom>
            <a:avLst/>
            <a:gdLst/>
            <a:ahLst/>
            <a:cxnLst/>
            <a:rect l="l" t="t" r="r" b="b"/>
            <a:pathLst>
              <a:path w="17265" h="17265" extrusionOk="0">
                <a:moveTo>
                  <a:pt x="8633" y="0"/>
                </a:moveTo>
                <a:cubicBezTo>
                  <a:pt x="3858" y="0"/>
                  <a:pt x="0" y="3870"/>
                  <a:pt x="0" y="8632"/>
                </a:cubicBezTo>
                <a:cubicBezTo>
                  <a:pt x="0" y="13407"/>
                  <a:pt x="3858" y="17264"/>
                  <a:pt x="8633" y="17264"/>
                </a:cubicBezTo>
                <a:cubicBezTo>
                  <a:pt x="13395" y="17264"/>
                  <a:pt x="17265" y="13407"/>
                  <a:pt x="17265" y="8632"/>
                </a:cubicBezTo>
                <a:cubicBezTo>
                  <a:pt x="17265" y="3870"/>
                  <a:pt x="13395" y="0"/>
                  <a:pt x="8633" y="0"/>
                </a:cubicBez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31" name="Google Shape;1731;p400"/>
          <p:cNvSpPr/>
          <p:nvPr/>
        </p:nvSpPr>
        <p:spPr>
          <a:xfrm>
            <a:off x="6672725" y="3999918"/>
            <a:ext cx="849263" cy="849263"/>
          </a:xfrm>
          <a:custGeom>
            <a:avLst/>
            <a:gdLst/>
            <a:ahLst/>
            <a:cxnLst/>
            <a:rect l="l" t="t" r="r" b="b"/>
            <a:pathLst>
              <a:path w="13967" h="13967" extrusionOk="0">
                <a:moveTo>
                  <a:pt x="13967" y="6977"/>
                </a:moveTo>
                <a:cubicBezTo>
                  <a:pt x="13967" y="10835"/>
                  <a:pt x="10847" y="13966"/>
                  <a:pt x="6990" y="13966"/>
                </a:cubicBezTo>
                <a:cubicBezTo>
                  <a:pt x="3132" y="13966"/>
                  <a:pt x="1" y="10835"/>
                  <a:pt x="1" y="6977"/>
                </a:cubicBezTo>
                <a:cubicBezTo>
                  <a:pt x="1" y="3131"/>
                  <a:pt x="3132" y="0"/>
                  <a:pt x="6990" y="0"/>
                </a:cubicBezTo>
                <a:cubicBezTo>
                  <a:pt x="10847" y="0"/>
                  <a:pt x="13967" y="3131"/>
                  <a:pt x="13967" y="6977"/>
                </a:cubicBezTo>
                <a:close/>
              </a:path>
            </a:pathLst>
          </a:custGeom>
          <a:solidFill>
            <a:srgbClr val="F1F1F1"/>
          </a:solidFill>
          <a:ln>
            <a:noFill/>
          </a:ln>
        </p:spPr>
        <p:txBody>
          <a:bodyPr spcFirstLastPara="1" wrap="square" lIns="0" tIns="182850" rIns="0" bIns="182850" anchor="ctr" anchorCtr="0">
            <a:noAutofit/>
          </a:bodyPr>
          <a:lstStyle/>
          <a:p>
            <a:pPr marL="0" lvl="0" indent="0" algn="ctr" rtl="0">
              <a:spcBef>
                <a:spcPts val="0"/>
              </a:spcBef>
              <a:spcAft>
                <a:spcPts val="0"/>
              </a:spcAft>
              <a:buNone/>
            </a:pPr>
            <a:r>
              <a:rPr lang="en" sz="4000">
                <a:solidFill>
                  <a:schemeClr val="accent4"/>
                </a:solidFill>
                <a:latin typeface="Inter Medium"/>
                <a:ea typeface="Inter Medium"/>
                <a:cs typeface="Inter Medium"/>
                <a:sym typeface="Inter Medium"/>
              </a:rPr>
              <a:t>2</a:t>
            </a:r>
            <a:endParaRPr sz="4000">
              <a:solidFill>
                <a:schemeClr val="accent4"/>
              </a:solidFill>
              <a:latin typeface="Inter Medium"/>
              <a:ea typeface="Inter Medium"/>
              <a:cs typeface="Inter Medium"/>
              <a:sym typeface="Inter Medium"/>
            </a:endParaRPr>
          </a:p>
        </p:txBody>
      </p:sp>
      <p:grpSp>
        <p:nvGrpSpPr>
          <p:cNvPr id="1732" name="Google Shape;1732;p400"/>
          <p:cNvGrpSpPr/>
          <p:nvPr/>
        </p:nvGrpSpPr>
        <p:grpSpPr>
          <a:xfrm>
            <a:off x="8342425" y="4058488"/>
            <a:ext cx="9501000" cy="1002087"/>
            <a:chOff x="5222700" y="3793606"/>
            <a:chExt cx="4750500" cy="501044"/>
          </a:xfrm>
        </p:grpSpPr>
        <p:sp>
          <p:nvSpPr>
            <p:cNvPr id="1733" name="Google Shape;1733;p400"/>
            <p:cNvSpPr txBox="1"/>
            <p:nvPr/>
          </p:nvSpPr>
          <p:spPr>
            <a:xfrm>
              <a:off x="5222700" y="3928950"/>
              <a:ext cx="3210900" cy="3657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400">
                <a:solidFill>
                  <a:srgbClr val="FFFFFF"/>
                </a:solidFill>
                <a:latin typeface="Inter"/>
                <a:ea typeface="Inter"/>
                <a:cs typeface="Inter"/>
                <a:sym typeface="Inter"/>
              </a:endParaRPr>
            </a:p>
          </p:txBody>
        </p:sp>
        <p:sp>
          <p:nvSpPr>
            <p:cNvPr id="1734" name="Google Shape;1734;p400"/>
            <p:cNvSpPr txBox="1"/>
            <p:nvPr/>
          </p:nvSpPr>
          <p:spPr>
            <a:xfrm>
              <a:off x="5222700" y="3793606"/>
              <a:ext cx="4750500" cy="3657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Clr>
                  <a:schemeClr val="dk1"/>
                </a:buClr>
                <a:buSzPts val="1100"/>
                <a:buFont typeface="Arial"/>
                <a:buNone/>
              </a:pPr>
              <a:r>
                <a:rPr lang="en" sz="3400">
                  <a:solidFill>
                    <a:schemeClr val="lt1"/>
                  </a:solidFill>
                  <a:latin typeface="Inter Medium"/>
                  <a:ea typeface="Inter Medium"/>
                  <a:cs typeface="Inter Medium"/>
                  <a:sym typeface="Inter Medium"/>
                </a:rPr>
                <a:t>Pain Points and Architecture</a:t>
              </a:r>
              <a:endParaRPr sz="3400">
                <a:solidFill>
                  <a:schemeClr val="lt1"/>
                </a:solidFill>
                <a:latin typeface="Inter Medium"/>
                <a:ea typeface="Inter Medium"/>
                <a:cs typeface="Inter Medium"/>
                <a:sym typeface="Inter Medium"/>
              </a:endParaRPr>
            </a:p>
          </p:txBody>
        </p:sp>
      </p:grpSp>
      <p:sp>
        <p:nvSpPr>
          <p:cNvPr id="1735" name="Google Shape;1735;p400"/>
          <p:cNvSpPr/>
          <p:nvPr/>
        </p:nvSpPr>
        <p:spPr>
          <a:xfrm>
            <a:off x="6424407" y="2306450"/>
            <a:ext cx="11863603" cy="1343730"/>
          </a:xfrm>
          <a:custGeom>
            <a:avLst/>
            <a:gdLst/>
            <a:ahLst/>
            <a:cxnLst/>
            <a:rect l="l" t="t" r="r" b="b"/>
            <a:pathLst>
              <a:path w="195109" h="22099" extrusionOk="0">
                <a:moveTo>
                  <a:pt x="11050" y="1"/>
                </a:moveTo>
                <a:cubicBezTo>
                  <a:pt x="4954" y="1"/>
                  <a:pt x="1" y="4942"/>
                  <a:pt x="1" y="11050"/>
                </a:cubicBezTo>
                <a:cubicBezTo>
                  <a:pt x="1" y="17146"/>
                  <a:pt x="4954" y="22099"/>
                  <a:pt x="11050" y="22099"/>
                </a:cubicBezTo>
                <a:lnTo>
                  <a:pt x="195108" y="22099"/>
                </a:lnTo>
                <a:lnTo>
                  <a:pt x="195108" y="1"/>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36" name="Google Shape;1736;p400"/>
          <p:cNvSpPr/>
          <p:nvPr/>
        </p:nvSpPr>
        <p:spPr>
          <a:xfrm>
            <a:off x="6572826" y="2453410"/>
            <a:ext cx="1049798" cy="1049798"/>
          </a:xfrm>
          <a:custGeom>
            <a:avLst/>
            <a:gdLst/>
            <a:ahLst/>
            <a:cxnLst/>
            <a:rect l="l" t="t" r="r" b="b"/>
            <a:pathLst>
              <a:path w="17265" h="17265" extrusionOk="0">
                <a:moveTo>
                  <a:pt x="8633" y="1"/>
                </a:moveTo>
                <a:cubicBezTo>
                  <a:pt x="3858" y="1"/>
                  <a:pt x="0" y="3858"/>
                  <a:pt x="0" y="8633"/>
                </a:cubicBezTo>
                <a:cubicBezTo>
                  <a:pt x="0" y="13395"/>
                  <a:pt x="3858" y="17265"/>
                  <a:pt x="8633" y="17265"/>
                </a:cubicBezTo>
                <a:cubicBezTo>
                  <a:pt x="13395" y="17265"/>
                  <a:pt x="17265" y="13395"/>
                  <a:pt x="17265" y="8633"/>
                </a:cubicBezTo>
                <a:cubicBezTo>
                  <a:pt x="17265" y="3858"/>
                  <a:pt x="13395" y="1"/>
                  <a:pt x="8633" y="1"/>
                </a:cubicBez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37" name="Google Shape;1737;p400"/>
          <p:cNvSpPr/>
          <p:nvPr/>
        </p:nvSpPr>
        <p:spPr>
          <a:xfrm>
            <a:off x="6672725" y="2554038"/>
            <a:ext cx="849263" cy="848534"/>
          </a:xfrm>
          <a:custGeom>
            <a:avLst/>
            <a:gdLst/>
            <a:ahLst/>
            <a:cxnLst/>
            <a:rect l="l" t="t" r="r" b="b"/>
            <a:pathLst>
              <a:path w="13967" h="13955" extrusionOk="0">
                <a:moveTo>
                  <a:pt x="13967" y="6978"/>
                </a:moveTo>
                <a:cubicBezTo>
                  <a:pt x="13967" y="10835"/>
                  <a:pt x="10847" y="13955"/>
                  <a:pt x="6990" y="13955"/>
                </a:cubicBezTo>
                <a:cubicBezTo>
                  <a:pt x="3132" y="13955"/>
                  <a:pt x="1" y="10835"/>
                  <a:pt x="1" y="6978"/>
                </a:cubicBezTo>
                <a:cubicBezTo>
                  <a:pt x="1" y="3120"/>
                  <a:pt x="3132" y="1"/>
                  <a:pt x="6990" y="1"/>
                </a:cubicBezTo>
                <a:cubicBezTo>
                  <a:pt x="10847" y="1"/>
                  <a:pt x="13967" y="3120"/>
                  <a:pt x="13967" y="6978"/>
                </a:cubicBezTo>
                <a:close/>
              </a:path>
            </a:pathLst>
          </a:custGeom>
          <a:solidFill>
            <a:srgbClr val="F1F1F1"/>
          </a:solidFill>
          <a:ln>
            <a:noFill/>
          </a:ln>
        </p:spPr>
        <p:txBody>
          <a:bodyPr spcFirstLastPara="1" wrap="square" lIns="0" tIns="182850" rIns="0" bIns="182850" anchor="ctr" anchorCtr="0">
            <a:noAutofit/>
          </a:bodyPr>
          <a:lstStyle/>
          <a:p>
            <a:pPr marL="0" lvl="0" indent="0" algn="ctr" rtl="0">
              <a:spcBef>
                <a:spcPts val="0"/>
              </a:spcBef>
              <a:spcAft>
                <a:spcPts val="0"/>
              </a:spcAft>
              <a:buNone/>
            </a:pPr>
            <a:r>
              <a:rPr lang="en" sz="4000">
                <a:solidFill>
                  <a:schemeClr val="accent4"/>
                </a:solidFill>
                <a:latin typeface="Inter Medium"/>
                <a:ea typeface="Inter Medium"/>
                <a:cs typeface="Inter Medium"/>
                <a:sym typeface="Inter Medium"/>
              </a:rPr>
              <a:t>1</a:t>
            </a:r>
            <a:endParaRPr sz="4000">
              <a:solidFill>
                <a:schemeClr val="accent4"/>
              </a:solidFill>
              <a:latin typeface="Inter Medium"/>
              <a:ea typeface="Inter Medium"/>
              <a:cs typeface="Inter Medium"/>
              <a:sym typeface="Inter Medium"/>
            </a:endParaRPr>
          </a:p>
        </p:txBody>
      </p:sp>
      <p:grpSp>
        <p:nvGrpSpPr>
          <p:cNvPr id="1738" name="Google Shape;1738;p400"/>
          <p:cNvGrpSpPr/>
          <p:nvPr/>
        </p:nvGrpSpPr>
        <p:grpSpPr>
          <a:xfrm>
            <a:off x="8342425" y="2612613"/>
            <a:ext cx="8506800" cy="1002038"/>
            <a:chOff x="5222700" y="3793631"/>
            <a:chExt cx="4253400" cy="501019"/>
          </a:xfrm>
        </p:grpSpPr>
        <p:sp>
          <p:nvSpPr>
            <p:cNvPr id="1739" name="Google Shape;1739;p400"/>
            <p:cNvSpPr txBox="1"/>
            <p:nvPr/>
          </p:nvSpPr>
          <p:spPr>
            <a:xfrm>
              <a:off x="5222700" y="3928950"/>
              <a:ext cx="3210900" cy="3657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400">
                <a:solidFill>
                  <a:srgbClr val="FFFFFF"/>
                </a:solidFill>
                <a:latin typeface="Inter"/>
                <a:ea typeface="Inter"/>
                <a:cs typeface="Inter"/>
                <a:sym typeface="Inter"/>
              </a:endParaRPr>
            </a:p>
          </p:txBody>
        </p:sp>
        <p:sp>
          <p:nvSpPr>
            <p:cNvPr id="1740" name="Google Shape;1740;p400"/>
            <p:cNvSpPr txBox="1"/>
            <p:nvPr/>
          </p:nvSpPr>
          <p:spPr>
            <a:xfrm>
              <a:off x="5222700" y="3793631"/>
              <a:ext cx="4253400" cy="3657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3400">
                  <a:solidFill>
                    <a:schemeClr val="lt1"/>
                  </a:solidFill>
                  <a:latin typeface="Inter Medium"/>
                  <a:ea typeface="Inter Medium"/>
                  <a:cs typeface="Inter Medium"/>
                  <a:sym typeface="Inter Medium"/>
                </a:rPr>
                <a:t>Intro</a:t>
              </a:r>
              <a:endParaRPr sz="2600">
                <a:solidFill>
                  <a:schemeClr val="lt2"/>
                </a:solidFill>
                <a:latin typeface="Inter Medium"/>
                <a:ea typeface="Inter Medium"/>
                <a:cs typeface="Inter Medium"/>
                <a:sym typeface="Inter Medium"/>
              </a:endParaRPr>
            </a:p>
          </p:txBody>
        </p:sp>
      </p:grpSp>
      <p:sp>
        <p:nvSpPr>
          <p:cNvPr id="1741" name="Google Shape;1741;p400"/>
          <p:cNvSpPr/>
          <p:nvPr/>
        </p:nvSpPr>
        <p:spPr>
          <a:xfrm>
            <a:off x="6396194" y="5198934"/>
            <a:ext cx="11891816" cy="1343000"/>
          </a:xfrm>
          <a:custGeom>
            <a:avLst/>
            <a:gdLst/>
            <a:ahLst/>
            <a:cxnLst/>
            <a:rect l="l" t="t" r="r" b="b"/>
            <a:pathLst>
              <a:path w="195573" h="22087" extrusionOk="0">
                <a:moveTo>
                  <a:pt x="11049" y="0"/>
                </a:moveTo>
                <a:cubicBezTo>
                  <a:pt x="4953" y="0"/>
                  <a:pt x="0" y="4941"/>
                  <a:pt x="0" y="11037"/>
                </a:cubicBezTo>
                <a:cubicBezTo>
                  <a:pt x="0" y="17145"/>
                  <a:pt x="4953" y="22086"/>
                  <a:pt x="11049" y="22086"/>
                </a:cubicBezTo>
                <a:lnTo>
                  <a:pt x="195572" y="22086"/>
                </a:lnTo>
                <a:lnTo>
                  <a:pt x="1955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42" name="Google Shape;1742;p400"/>
          <p:cNvSpPr/>
          <p:nvPr/>
        </p:nvSpPr>
        <p:spPr>
          <a:xfrm>
            <a:off x="6572826" y="5345164"/>
            <a:ext cx="1049798" cy="1049798"/>
          </a:xfrm>
          <a:custGeom>
            <a:avLst/>
            <a:gdLst/>
            <a:ahLst/>
            <a:cxnLst/>
            <a:rect l="l" t="t" r="r" b="b"/>
            <a:pathLst>
              <a:path w="17265" h="17265" extrusionOk="0">
                <a:moveTo>
                  <a:pt x="8633" y="0"/>
                </a:moveTo>
                <a:cubicBezTo>
                  <a:pt x="3858" y="0"/>
                  <a:pt x="0" y="3870"/>
                  <a:pt x="0" y="8632"/>
                </a:cubicBezTo>
                <a:cubicBezTo>
                  <a:pt x="0" y="13407"/>
                  <a:pt x="3858" y="17264"/>
                  <a:pt x="8633" y="17264"/>
                </a:cubicBezTo>
                <a:cubicBezTo>
                  <a:pt x="13395" y="17264"/>
                  <a:pt x="17265" y="13407"/>
                  <a:pt x="17265" y="8632"/>
                </a:cubicBezTo>
                <a:cubicBezTo>
                  <a:pt x="17265" y="3870"/>
                  <a:pt x="13395" y="0"/>
                  <a:pt x="8633" y="0"/>
                </a:cubicBez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43" name="Google Shape;1743;p400"/>
          <p:cNvSpPr/>
          <p:nvPr/>
        </p:nvSpPr>
        <p:spPr>
          <a:xfrm>
            <a:off x="6672725" y="5445793"/>
            <a:ext cx="849263" cy="849263"/>
          </a:xfrm>
          <a:custGeom>
            <a:avLst/>
            <a:gdLst/>
            <a:ahLst/>
            <a:cxnLst/>
            <a:rect l="l" t="t" r="r" b="b"/>
            <a:pathLst>
              <a:path w="13967" h="13967" extrusionOk="0">
                <a:moveTo>
                  <a:pt x="13967" y="6977"/>
                </a:moveTo>
                <a:cubicBezTo>
                  <a:pt x="13967" y="10835"/>
                  <a:pt x="10847" y="13966"/>
                  <a:pt x="6990" y="13966"/>
                </a:cubicBezTo>
                <a:cubicBezTo>
                  <a:pt x="3132" y="13966"/>
                  <a:pt x="1" y="10835"/>
                  <a:pt x="1" y="6977"/>
                </a:cubicBezTo>
                <a:cubicBezTo>
                  <a:pt x="1" y="3131"/>
                  <a:pt x="3132" y="0"/>
                  <a:pt x="6990" y="0"/>
                </a:cubicBezTo>
                <a:cubicBezTo>
                  <a:pt x="10847" y="0"/>
                  <a:pt x="13967" y="3131"/>
                  <a:pt x="13967" y="6977"/>
                </a:cubicBezTo>
                <a:close/>
              </a:path>
            </a:pathLst>
          </a:custGeom>
          <a:solidFill>
            <a:srgbClr val="F1F1F1"/>
          </a:solidFill>
          <a:ln>
            <a:noFill/>
          </a:ln>
        </p:spPr>
        <p:txBody>
          <a:bodyPr spcFirstLastPara="1" wrap="square" lIns="0" tIns="182850" rIns="0" bIns="182850" anchor="ctr" anchorCtr="0">
            <a:noAutofit/>
          </a:bodyPr>
          <a:lstStyle/>
          <a:p>
            <a:pPr marL="0" lvl="0" indent="0" algn="ctr" rtl="0">
              <a:spcBef>
                <a:spcPts val="0"/>
              </a:spcBef>
              <a:spcAft>
                <a:spcPts val="0"/>
              </a:spcAft>
              <a:buNone/>
            </a:pPr>
            <a:r>
              <a:rPr lang="en" sz="4000">
                <a:solidFill>
                  <a:schemeClr val="accent4"/>
                </a:solidFill>
                <a:latin typeface="Inter Medium"/>
                <a:ea typeface="Inter Medium"/>
                <a:cs typeface="Inter Medium"/>
                <a:sym typeface="Inter Medium"/>
              </a:rPr>
              <a:t>3</a:t>
            </a:r>
            <a:endParaRPr sz="4000">
              <a:solidFill>
                <a:schemeClr val="accent4"/>
              </a:solidFill>
              <a:latin typeface="Inter Medium"/>
              <a:ea typeface="Inter Medium"/>
              <a:cs typeface="Inter Medium"/>
              <a:sym typeface="Inter Medium"/>
            </a:endParaRPr>
          </a:p>
        </p:txBody>
      </p:sp>
      <p:grpSp>
        <p:nvGrpSpPr>
          <p:cNvPr id="1744" name="Google Shape;1744;p400"/>
          <p:cNvGrpSpPr/>
          <p:nvPr/>
        </p:nvGrpSpPr>
        <p:grpSpPr>
          <a:xfrm>
            <a:off x="8342425" y="5504363"/>
            <a:ext cx="9501000" cy="1002087"/>
            <a:chOff x="5222700" y="3793606"/>
            <a:chExt cx="4750500" cy="501044"/>
          </a:xfrm>
        </p:grpSpPr>
        <p:sp>
          <p:nvSpPr>
            <p:cNvPr id="1745" name="Google Shape;1745;p400"/>
            <p:cNvSpPr txBox="1"/>
            <p:nvPr/>
          </p:nvSpPr>
          <p:spPr>
            <a:xfrm>
              <a:off x="5222700" y="3928950"/>
              <a:ext cx="3210900" cy="3657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400">
                <a:solidFill>
                  <a:srgbClr val="FFFFFF"/>
                </a:solidFill>
                <a:latin typeface="Inter"/>
                <a:ea typeface="Inter"/>
                <a:cs typeface="Inter"/>
                <a:sym typeface="Inter"/>
              </a:endParaRPr>
            </a:p>
          </p:txBody>
        </p:sp>
        <p:sp>
          <p:nvSpPr>
            <p:cNvPr id="1746" name="Google Shape;1746;p400"/>
            <p:cNvSpPr txBox="1"/>
            <p:nvPr/>
          </p:nvSpPr>
          <p:spPr>
            <a:xfrm>
              <a:off x="5222700" y="3793606"/>
              <a:ext cx="4750500" cy="3657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3400">
                  <a:solidFill>
                    <a:schemeClr val="lt1"/>
                  </a:solidFill>
                  <a:latin typeface="Inter Medium"/>
                  <a:ea typeface="Inter Medium"/>
                  <a:cs typeface="Inter Medium"/>
                  <a:sym typeface="Inter Medium"/>
                </a:rPr>
                <a:t>AI-Powered Observability</a:t>
              </a:r>
              <a:endParaRPr sz="3400">
                <a:solidFill>
                  <a:schemeClr val="lt1"/>
                </a:solidFill>
                <a:latin typeface="Inter Medium"/>
                <a:ea typeface="Inter Medium"/>
                <a:cs typeface="Inter Medium"/>
                <a:sym typeface="Inter Medium"/>
              </a:endParaRPr>
            </a:p>
          </p:txBody>
        </p:sp>
      </p:grpSp>
      <p:sp>
        <p:nvSpPr>
          <p:cNvPr id="1747" name="Google Shape;1747;p400"/>
          <p:cNvSpPr/>
          <p:nvPr/>
        </p:nvSpPr>
        <p:spPr>
          <a:xfrm>
            <a:off x="6396194" y="6637546"/>
            <a:ext cx="11891816" cy="1343000"/>
          </a:xfrm>
          <a:custGeom>
            <a:avLst/>
            <a:gdLst/>
            <a:ahLst/>
            <a:cxnLst/>
            <a:rect l="l" t="t" r="r" b="b"/>
            <a:pathLst>
              <a:path w="195573" h="22087" extrusionOk="0">
                <a:moveTo>
                  <a:pt x="11049" y="0"/>
                </a:moveTo>
                <a:cubicBezTo>
                  <a:pt x="4953" y="0"/>
                  <a:pt x="0" y="4941"/>
                  <a:pt x="0" y="11037"/>
                </a:cubicBezTo>
                <a:cubicBezTo>
                  <a:pt x="0" y="17145"/>
                  <a:pt x="4953" y="22086"/>
                  <a:pt x="11049" y="22086"/>
                </a:cubicBezTo>
                <a:lnTo>
                  <a:pt x="195572" y="22086"/>
                </a:lnTo>
                <a:lnTo>
                  <a:pt x="1955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48" name="Google Shape;1748;p400"/>
          <p:cNvSpPr/>
          <p:nvPr/>
        </p:nvSpPr>
        <p:spPr>
          <a:xfrm>
            <a:off x="6572826" y="6783777"/>
            <a:ext cx="1049798" cy="1049798"/>
          </a:xfrm>
          <a:custGeom>
            <a:avLst/>
            <a:gdLst/>
            <a:ahLst/>
            <a:cxnLst/>
            <a:rect l="l" t="t" r="r" b="b"/>
            <a:pathLst>
              <a:path w="17265" h="17265" extrusionOk="0">
                <a:moveTo>
                  <a:pt x="8633" y="0"/>
                </a:moveTo>
                <a:cubicBezTo>
                  <a:pt x="3858" y="0"/>
                  <a:pt x="0" y="3870"/>
                  <a:pt x="0" y="8632"/>
                </a:cubicBezTo>
                <a:cubicBezTo>
                  <a:pt x="0" y="13407"/>
                  <a:pt x="3858" y="17264"/>
                  <a:pt x="8633" y="17264"/>
                </a:cubicBezTo>
                <a:cubicBezTo>
                  <a:pt x="13395" y="17264"/>
                  <a:pt x="17265" y="13407"/>
                  <a:pt x="17265" y="8632"/>
                </a:cubicBezTo>
                <a:cubicBezTo>
                  <a:pt x="17265" y="3870"/>
                  <a:pt x="13395" y="0"/>
                  <a:pt x="8633" y="0"/>
                </a:cubicBezTo>
                <a:close/>
              </a:path>
            </a:pathLst>
          </a:custGeom>
          <a:solidFill>
            <a:srgbClr val="FFFFFF"/>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49" name="Google Shape;1749;p400"/>
          <p:cNvSpPr/>
          <p:nvPr/>
        </p:nvSpPr>
        <p:spPr>
          <a:xfrm>
            <a:off x="6672725" y="6884405"/>
            <a:ext cx="849263" cy="849263"/>
          </a:xfrm>
          <a:custGeom>
            <a:avLst/>
            <a:gdLst/>
            <a:ahLst/>
            <a:cxnLst/>
            <a:rect l="l" t="t" r="r" b="b"/>
            <a:pathLst>
              <a:path w="13967" h="13967" extrusionOk="0">
                <a:moveTo>
                  <a:pt x="13967" y="6977"/>
                </a:moveTo>
                <a:cubicBezTo>
                  <a:pt x="13967" y="10835"/>
                  <a:pt x="10847" y="13966"/>
                  <a:pt x="6990" y="13966"/>
                </a:cubicBezTo>
                <a:cubicBezTo>
                  <a:pt x="3132" y="13966"/>
                  <a:pt x="1" y="10835"/>
                  <a:pt x="1" y="6977"/>
                </a:cubicBezTo>
                <a:cubicBezTo>
                  <a:pt x="1" y="3131"/>
                  <a:pt x="3132" y="0"/>
                  <a:pt x="6990" y="0"/>
                </a:cubicBezTo>
                <a:cubicBezTo>
                  <a:pt x="10847" y="0"/>
                  <a:pt x="13967" y="3131"/>
                  <a:pt x="13967" y="6977"/>
                </a:cubicBezTo>
                <a:close/>
              </a:path>
            </a:pathLst>
          </a:custGeom>
          <a:solidFill>
            <a:srgbClr val="F1F1F1"/>
          </a:solidFill>
          <a:ln>
            <a:noFill/>
          </a:ln>
        </p:spPr>
        <p:txBody>
          <a:bodyPr spcFirstLastPara="1" wrap="square" lIns="0" tIns="182850" rIns="0" bIns="182850" anchor="ctr" anchorCtr="0">
            <a:noAutofit/>
          </a:bodyPr>
          <a:lstStyle/>
          <a:p>
            <a:pPr marL="0" lvl="0" indent="0" algn="ctr" rtl="0">
              <a:spcBef>
                <a:spcPts val="0"/>
              </a:spcBef>
              <a:spcAft>
                <a:spcPts val="0"/>
              </a:spcAft>
              <a:buNone/>
            </a:pPr>
            <a:r>
              <a:rPr lang="en" sz="4000">
                <a:solidFill>
                  <a:schemeClr val="accent4"/>
                </a:solidFill>
                <a:latin typeface="Inter Medium"/>
                <a:ea typeface="Inter Medium"/>
                <a:cs typeface="Inter Medium"/>
                <a:sym typeface="Inter Medium"/>
              </a:rPr>
              <a:t>4</a:t>
            </a:r>
            <a:endParaRPr sz="4000">
              <a:solidFill>
                <a:schemeClr val="accent4"/>
              </a:solidFill>
              <a:latin typeface="Inter Medium"/>
              <a:ea typeface="Inter Medium"/>
              <a:cs typeface="Inter Medium"/>
              <a:sym typeface="Inter Medium"/>
            </a:endParaRPr>
          </a:p>
        </p:txBody>
      </p:sp>
      <p:grpSp>
        <p:nvGrpSpPr>
          <p:cNvPr id="1750" name="Google Shape;1750;p400"/>
          <p:cNvGrpSpPr/>
          <p:nvPr/>
        </p:nvGrpSpPr>
        <p:grpSpPr>
          <a:xfrm>
            <a:off x="8342425" y="6942975"/>
            <a:ext cx="9501000" cy="1002087"/>
            <a:chOff x="5222700" y="3793606"/>
            <a:chExt cx="4750500" cy="501044"/>
          </a:xfrm>
        </p:grpSpPr>
        <p:sp>
          <p:nvSpPr>
            <p:cNvPr id="1751" name="Google Shape;1751;p400"/>
            <p:cNvSpPr txBox="1"/>
            <p:nvPr/>
          </p:nvSpPr>
          <p:spPr>
            <a:xfrm>
              <a:off x="5222700" y="3928950"/>
              <a:ext cx="3210900" cy="3657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400">
                <a:solidFill>
                  <a:srgbClr val="FFFFFF"/>
                </a:solidFill>
                <a:latin typeface="Inter"/>
                <a:ea typeface="Inter"/>
                <a:cs typeface="Inter"/>
                <a:sym typeface="Inter"/>
              </a:endParaRPr>
            </a:p>
          </p:txBody>
        </p:sp>
        <p:sp>
          <p:nvSpPr>
            <p:cNvPr id="1752" name="Google Shape;1752;p400"/>
            <p:cNvSpPr txBox="1"/>
            <p:nvPr/>
          </p:nvSpPr>
          <p:spPr>
            <a:xfrm>
              <a:off x="5222700" y="3793606"/>
              <a:ext cx="4750500" cy="365700"/>
            </a:xfrm>
            <a:prstGeom prst="rect">
              <a:avLst/>
            </a:prstGeom>
            <a:no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3400">
                  <a:solidFill>
                    <a:schemeClr val="lt1"/>
                  </a:solidFill>
                  <a:latin typeface="Inter Medium"/>
                  <a:ea typeface="Inter Medium"/>
                  <a:cs typeface="Inter Medium"/>
                  <a:sym typeface="Inter Medium"/>
                </a:rPr>
                <a:t>Q&amp;A</a:t>
              </a:r>
              <a:endParaRPr sz="3400">
                <a:solidFill>
                  <a:srgbClr val="FFFFFF"/>
                </a:solidFill>
                <a:latin typeface="Inter Medium"/>
                <a:ea typeface="Inter Medium"/>
                <a:cs typeface="Inter Medium"/>
                <a:sym typeface="Inter Medium"/>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401"/>
          <p:cNvSpPr txBox="1">
            <a:spLocks noGrp="1"/>
          </p:cNvSpPr>
          <p:nvPr>
            <p:ph type="title"/>
          </p:nvPr>
        </p:nvSpPr>
        <p:spPr>
          <a:xfrm>
            <a:off x="1371600" y="4333200"/>
            <a:ext cx="7157100" cy="162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BPCE IT - BIO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402"/>
          <p:cNvSpPr txBox="1">
            <a:spLocks noGrp="1"/>
          </p:cNvSpPr>
          <p:nvPr>
            <p:ph type="title" idx="4294967295"/>
          </p:nvPr>
        </p:nvSpPr>
        <p:spPr>
          <a:xfrm>
            <a:off x="870900" y="3265650"/>
            <a:ext cx="16546200" cy="3755700"/>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 sz="7200"/>
              <a:t>Over the last decade, </a:t>
            </a:r>
            <a:endParaRPr sz="7200"/>
          </a:p>
          <a:p>
            <a:pPr marL="0" lvl="0" indent="0" algn="ctr" rtl="0">
              <a:spcBef>
                <a:spcPts val="0"/>
              </a:spcBef>
              <a:spcAft>
                <a:spcPts val="0"/>
              </a:spcAft>
              <a:buNone/>
            </a:pPr>
            <a:r>
              <a:rPr lang="en" sz="7200"/>
              <a:t>the business demands of IT</a:t>
            </a:r>
            <a:br>
              <a:rPr lang="en" sz="7200"/>
            </a:br>
            <a:r>
              <a:rPr lang="en" sz="7200"/>
              <a:t>have outpaced human reach</a:t>
            </a:r>
            <a:endParaRPr sz="7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pic>
        <p:nvPicPr>
          <p:cNvPr id="1767" name="Google Shape;1767;p403" title="Char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54150" y="1210462"/>
            <a:ext cx="14571801" cy="7866076"/>
          </a:xfrm>
          <a:prstGeom prst="rect">
            <a:avLst/>
          </a:prstGeom>
          <a:noFill/>
          <a:ln>
            <a:noFill/>
          </a:ln>
        </p:spPr>
      </p:pic>
      <p:sp>
        <p:nvSpPr>
          <p:cNvPr id="1768" name="Google Shape;1768;p403"/>
          <p:cNvSpPr txBox="1"/>
          <p:nvPr/>
        </p:nvSpPr>
        <p:spPr>
          <a:xfrm rot="-5400000">
            <a:off x="-598662" y="5993150"/>
            <a:ext cx="5204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3200">
                <a:solidFill>
                  <a:srgbClr val="999999"/>
                </a:solidFill>
                <a:latin typeface="Inter"/>
                <a:ea typeface="Inter"/>
                <a:cs typeface="Inter"/>
                <a:sym typeface="Inter"/>
              </a:rPr>
              <a:t>Infrastructure Scale</a:t>
            </a:r>
            <a:endParaRPr sz="3200">
              <a:solidFill>
                <a:srgbClr val="999999"/>
              </a:solidFill>
              <a:latin typeface="Inter"/>
              <a:ea typeface="Inter"/>
              <a:cs typeface="Inter"/>
              <a:sym typeface="Inter"/>
            </a:endParaRPr>
          </a:p>
        </p:txBody>
      </p:sp>
      <p:sp>
        <p:nvSpPr>
          <p:cNvPr id="1769" name="Google Shape;1769;p403"/>
          <p:cNvSpPr txBox="1"/>
          <p:nvPr/>
        </p:nvSpPr>
        <p:spPr>
          <a:xfrm>
            <a:off x="2741863" y="9305013"/>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3200">
                <a:solidFill>
                  <a:srgbClr val="999999"/>
                </a:solidFill>
                <a:latin typeface="Inter"/>
                <a:ea typeface="Inter"/>
                <a:cs typeface="Inter"/>
                <a:sym typeface="Inter"/>
              </a:rPr>
              <a:t>Time</a:t>
            </a:r>
            <a:endParaRPr sz="3200">
              <a:solidFill>
                <a:srgbClr val="999999"/>
              </a:solidFill>
              <a:latin typeface="Inter"/>
              <a:ea typeface="Inter"/>
              <a:cs typeface="Inter"/>
              <a:sym typeface="Inter"/>
            </a:endParaRPr>
          </a:p>
        </p:txBody>
      </p:sp>
      <p:cxnSp>
        <p:nvCxnSpPr>
          <p:cNvPr id="1770" name="Google Shape;1770;p403"/>
          <p:cNvCxnSpPr/>
          <p:nvPr/>
        </p:nvCxnSpPr>
        <p:spPr>
          <a:xfrm rot="10800000">
            <a:off x="2341938" y="4874050"/>
            <a:ext cx="0" cy="4049400"/>
          </a:xfrm>
          <a:prstGeom prst="straightConnector1">
            <a:avLst/>
          </a:prstGeom>
          <a:noFill/>
          <a:ln w="28575" cap="flat" cmpd="sng">
            <a:solidFill>
              <a:srgbClr val="B7B7B7"/>
            </a:solidFill>
            <a:prstDash val="solid"/>
            <a:round/>
            <a:headEnd type="none" w="med" len="med"/>
            <a:tailEnd type="triangle" w="med" len="med"/>
          </a:ln>
        </p:spPr>
      </p:cxnSp>
      <p:sp>
        <p:nvSpPr>
          <p:cNvPr id="1771" name="Google Shape;1771;p403"/>
          <p:cNvSpPr txBox="1">
            <a:spLocks noGrp="1"/>
          </p:cNvSpPr>
          <p:nvPr>
            <p:ph type="title" idx="4294967295"/>
          </p:nvPr>
        </p:nvSpPr>
        <p:spPr>
          <a:xfrm>
            <a:off x="870900" y="509000"/>
            <a:ext cx="16546200" cy="1839000"/>
          </a:xfrm>
          <a:prstGeom prst="rect">
            <a:avLst/>
          </a:prstGeom>
        </p:spPr>
        <p:txBody>
          <a:bodyPr spcFirstLastPara="1" wrap="square" lIns="182850" tIns="182850" rIns="182850" bIns="182850" anchor="t" anchorCtr="0">
            <a:noAutofit/>
          </a:bodyPr>
          <a:lstStyle/>
          <a:p>
            <a:pPr marL="0" lvl="0" indent="0" algn="ctr" rtl="0">
              <a:spcBef>
                <a:spcPts val="0"/>
              </a:spcBef>
              <a:spcAft>
                <a:spcPts val="0"/>
              </a:spcAft>
              <a:buNone/>
            </a:pPr>
            <a:r>
              <a:rPr lang="en" sz="5600"/>
              <a:t>So we built systems to scale</a:t>
            </a:r>
            <a:endParaRPr sz="5600"/>
          </a:p>
        </p:txBody>
      </p:sp>
      <p:pic>
        <p:nvPicPr>
          <p:cNvPr id="1772" name="Google Shape;1772;p40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1660688" y="3241529"/>
            <a:ext cx="1559250" cy="1514300"/>
          </a:xfrm>
          <a:prstGeom prst="rect">
            <a:avLst/>
          </a:prstGeom>
          <a:noFill/>
          <a:ln>
            <a:noFill/>
          </a:ln>
        </p:spPr>
      </p:pic>
      <p:pic>
        <p:nvPicPr>
          <p:cNvPr id="1773" name="Google Shape;1773;p403" descr="Google Shape;1161;p3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183198" y="5056324"/>
            <a:ext cx="1688975" cy="1688975"/>
          </a:xfrm>
          <a:prstGeom prst="rect">
            <a:avLst/>
          </a:prstGeom>
          <a:noFill/>
          <a:ln>
            <a:noFill/>
          </a:ln>
        </p:spPr>
      </p:pic>
      <p:pic>
        <p:nvPicPr>
          <p:cNvPr id="1774" name="Google Shape;1774;p40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291738" y="4703125"/>
            <a:ext cx="1966375" cy="1966375"/>
          </a:xfrm>
          <a:prstGeom prst="rect">
            <a:avLst/>
          </a:prstGeom>
          <a:noFill/>
          <a:ln>
            <a:noFill/>
          </a:ln>
        </p:spPr>
      </p:pic>
      <p:sp>
        <p:nvSpPr>
          <p:cNvPr id="1775" name="Google Shape;1775;p403"/>
          <p:cNvSpPr txBox="1"/>
          <p:nvPr/>
        </p:nvSpPr>
        <p:spPr>
          <a:xfrm>
            <a:off x="8774938" y="6318088"/>
            <a:ext cx="3000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200"/>
              </a:spcAft>
              <a:buNone/>
            </a:pPr>
            <a:r>
              <a:rPr lang="en" sz="3400">
                <a:solidFill>
                  <a:schemeClr val="accent1"/>
                </a:solidFill>
                <a:latin typeface="Inter"/>
                <a:ea typeface="Inter"/>
                <a:cs typeface="Inter"/>
                <a:sym typeface="Inter"/>
              </a:rPr>
              <a:t>Cloud</a:t>
            </a:r>
            <a:endParaRPr sz="3400">
              <a:solidFill>
                <a:schemeClr val="accent1"/>
              </a:solidFill>
              <a:latin typeface="Inter"/>
              <a:ea typeface="Inter"/>
              <a:cs typeface="Inter"/>
              <a:sym typeface="Inter"/>
            </a:endParaRPr>
          </a:p>
        </p:txBody>
      </p:sp>
      <p:sp>
        <p:nvSpPr>
          <p:cNvPr id="1776" name="Google Shape;1776;p403"/>
          <p:cNvSpPr txBox="1"/>
          <p:nvPr/>
        </p:nvSpPr>
        <p:spPr>
          <a:xfrm>
            <a:off x="5805136" y="6541524"/>
            <a:ext cx="44451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200"/>
              </a:spcAft>
              <a:buNone/>
            </a:pPr>
            <a:r>
              <a:rPr lang="en" sz="3400">
                <a:solidFill>
                  <a:schemeClr val="accent1"/>
                </a:solidFill>
                <a:latin typeface="Inter"/>
                <a:ea typeface="Inter"/>
                <a:cs typeface="Inter"/>
                <a:sym typeface="Inter"/>
              </a:rPr>
              <a:t>Distributed </a:t>
            </a:r>
            <a:br>
              <a:rPr lang="en" sz="3400">
                <a:solidFill>
                  <a:schemeClr val="accent1"/>
                </a:solidFill>
                <a:latin typeface="Inter"/>
                <a:ea typeface="Inter"/>
                <a:cs typeface="Inter"/>
                <a:sym typeface="Inter"/>
              </a:rPr>
            </a:br>
            <a:r>
              <a:rPr lang="en" sz="3400">
                <a:solidFill>
                  <a:schemeClr val="accent1"/>
                </a:solidFill>
                <a:latin typeface="Inter"/>
                <a:ea typeface="Inter"/>
                <a:cs typeface="Inter"/>
                <a:sym typeface="Inter"/>
              </a:rPr>
              <a:t>Services</a:t>
            </a:r>
            <a:endParaRPr sz="3400">
              <a:solidFill>
                <a:schemeClr val="accent1"/>
              </a:solidFill>
              <a:latin typeface="Inter"/>
              <a:ea typeface="Inter"/>
              <a:cs typeface="Inter"/>
              <a:sym typeface="Inter"/>
            </a:endParaRPr>
          </a:p>
        </p:txBody>
      </p:sp>
      <p:sp>
        <p:nvSpPr>
          <p:cNvPr id="1777" name="Google Shape;1777;p403"/>
          <p:cNvSpPr txBox="1"/>
          <p:nvPr/>
        </p:nvSpPr>
        <p:spPr>
          <a:xfrm>
            <a:off x="10940313" y="4755813"/>
            <a:ext cx="3000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200"/>
              </a:spcAft>
              <a:buNone/>
            </a:pPr>
            <a:r>
              <a:rPr lang="en" sz="3400">
                <a:solidFill>
                  <a:schemeClr val="accent1"/>
                </a:solidFill>
                <a:latin typeface="Inter"/>
                <a:ea typeface="Inter"/>
                <a:cs typeface="Inter"/>
                <a:sym typeface="Inter"/>
              </a:rPr>
              <a:t>Kubernetes</a:t>
            </a:r>
            <a:endParaRPr sz="3400">
              <a:solidFill>
                <a:schemeClr val="accent1"/>
              </a:solidFill>
              <a:latin typeface="Inter"/>
              <a:ea typeface="Inter"/>
              <a:cs typeface="Inter"/>
              <a:sym typeface="Inter"/>
            </a:endParaRPr>
          </a:p>
        </p:txBody>
      </p:sp>
      <p:cxnSp>
        <p:nvCxnSpPr>
          <p:cNvPr id="1778" name="Google Shape;1778;p403"/>
          <p:cNvCxnSpPr/>
          <p:nvPr/>
        </p:nvCxnSpPr>
        <p:spPr>
          <a:xfrm>
            <a:off x="2741863" y="9381225"/>
            <a:ext cx="6149100" cy="0"/>
          </a:xfrm>
          <a:prstGeom prst="straightConnector1">
            <a:avLst/>
          </a:prstGeom>
          <a:noFill/>
          <a:ln w="28575" cap="flat" cmpd="sng">
            <a:solidFill>
              <a:srgbClr val="B7B7B7"/>
            </a:solidFill>
            <a:prstDash val="solid"/>
            <a:round/>
            <a:headEnd type="none" w="med" len="med"/>
            <a:tailEnd type="triangle" w="med" len="med"/>
          </a:ln>
        </p:spPr>
      </p:cxnSp>
      <p:sp>
        <p:nvSpPr>
          <p:cNvPr id="1779" name="Google Shape;1779;p403"/>
          <p:cNvSpPr txBox="1"/>
          <p:nvPr/>
        </p:nvSpPr>
        <p:spPr>
          <a:xfrm rot="-2827354">
            <a:off x="16778538" y="1397724"/>
            <a:ext cx="612846" cy="93677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0077CC"/>
                </a:solidFill>
                <a:latin typeface="Inter"/>
                <a:ea typeface="Inter"/>
                <a:cs typeface="Inter"/>
                <a:sym typeface="Inter"/>
              </a:rPr>
              <a:t>➤</a:t>
            </a:r>
            <a:endParaRPr sz="3600">
              <a:solidFill>
                <a:srgbClr val="0077CC"/>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404"/>
          <p:cNvSpPr txBox="1">
            <a:spLocks noGrp="1"/>
          </p:cNvSpPr>
          <p:nvPr>
            <p:ph type="title"/>
          </p:nvPr>
        </p:nvSpPr>
        <p:spPr>
          <a:xfrm>
            <a:off x="2683800" y="1014275"/>
            <a:ext cx="12909600" cy="1620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Now your applications are complex</a:t>
            </a:r>
            <a:endParaRPr/>
          </a:p>
        </p:txBody>
      </p:sp>
      <p:sp>
        <p:nvSpPr>
          <p:cNvPr id="1785" name="Google Shape;1785;p404"/>
          <p:cNvSpPr/>
          <p:nvPr/>
        </p:nvSpPr>
        <p:spPr>
          <a:xfrm>
            <a:off x="5556875" y="5011675"/>
            <a:ext cx="888300" cy="885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6" name="Google Shape;1786;p404"/>
          <p:cNvSpPr/>
          <p:nvPr/>
        </p:nvSpPr>
        <p:spPr>
          <a:xfrm>
            <a:off x="8262700" y="3186200"/>
            <a:ext cx="888300" cy="885300"/>
          </a:xfrm>
          <a:prstGeom prst="ellipse">
            <a:avLst/>
          </a:prstGeom>
          <a:solidFill>
            <a:schemeClr val="lt2"/>
          </a:solidFill>
          <a:ln w="76200" cap="flat" cmpd="sng">
            <a:solidFill>
              <a:srgbClr val="ED220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7" name="Google Shape;1787;p404"/>
          <p:cNvSpPr/>
          <p:nvPr/>
        </p:nvSpPr>
        <p:spPr>
          <a:xfrm>
            <a:off x="8262700" y="5025175"/>
            <a:ext cx="888300" cy="858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8" name="Google Shape;1788;p404"/>
          <p:cNvSpPr/>
          <p:nvPr/>
        </p:nvSpPr>
        <p:spPr>
          <a:xfrm>
            <a:off x="10832500" y="1846525"/>
            <a:ext cx="888300" cy="885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9" name="Google Shape;1789;p404"/>
          <p:cNvSpPr/>
          <p:nvPr/>
        </p:nvSpPr>
        <p:spPr>
          <a:xfrm>
            <a:off x="10832500" y="3146950"/>
            <a:ext cx="888300" cy="858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0" name="Google Shape;1790;p404"/>
          <p:cNvSpPr/>
          <p:nvPr/>
        </p:nvSpPr>
        <p:spPr>
          <a:xfrm>
            <a:off x="8262700" y="7067700"/>
            <a:ext cx="888300" cy="858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1" name="Google Shape;1791;p404"/>
          <p:cNvSpPr/>
          <p:nvPr/>
        </p:nvSpPr>
        <p:spPr>
          <a:xfrm>
            <a:off x="2434150" y="5004700"/>
            <a:ext cx="888300" cy="885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Inter"/>
              <a:ea typeface="Inter"/>
              <a:cs typeface="Inter"/>
              <a:sym typeface="Inter"/>
            </a:endParaRPr>
          </a:p>
        </p:txBody>
      </p:sp>
      <p:sp>
        <p:nvSpPr>
          <p:cNvPr id="1792" name="Google Shape;1792;p404"/>
          <p:cNvSpPr/>
          <p:nvPr/>
        </p:nvSpPr>
        <p:spPr>
          <a:xfrm>
            <a:off x="10832500" y="4420575"/>
            <a:ext cx="888300" cy="858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3" name="Google Shape;1793;p404"/>
          <p:cNvSpPr/>
          <p:nvPr/>
        </p:nvSpPr>
        <p:spPr>
          <a:xfrm>
            <a:off x="10832500" y="5824350"/>
            <a:ext cx="888300" cy="885300"/>
          </a:xfrm>
          <a:prstGeom prst="ellipse">
            <a:avLst/>
          </a:prstGeom>
          <a:solidFill>
            <a:schemeClr val="lt2"/>
          </a:solidFill>
          <a:ln w="76200" cap="flat" cmpd="sng">
            <a:solidFill>
              <a:srgbClr val="ED220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4" name="Google Shape;1794;p404"/>
          <p:cNvSpPr/>
          <p:nvPr/>
        </p:nvSpPr>
        <p:spPr>
          <a:xfrm>
            <a:off x="10832500" y="7228125"/>
            <a:ext cx="888300" cy="858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5" name="Google Shape;1795;p404"/>
          <p:cNvSpPr/>
          <p:nvPr/>
        </p:nvSpPr>
        <p:spPr>
          <a:xfrm>
            <a:off x="10832500" y="8515150"/>
            <a:ext cx="888300" cy="885300"/>
          </a:xfrm>
          <a:prstGeom prst="ellipse">
            <a:avLst/>
          </a:prstGeom>
          <a:solidFill>
            <a:schemeClr val="lt2"/>
          </a:solidFill>
          <a:ln w="76200" cap="flat" cmpd="sng">
            <a:solidFill>
              <a:srgbClr val="ED220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6" name="Google Shape;1796;p404"/>
          <p:cNvSpPr/>
          <p:nvPr/>
        </p:nvSpPr>
        <p:spPr>
          <a:xfrm>
            <a:off x="13832450" y="1846525"/>
            <a:ext cx="888300" cy="885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7" name="Google Shape;1797;p404"/>
          <p:cNvSpPr/>
          <p:nvPr/>
        </p:nvSpPr>
        <p:spPr>
          <a:xfrm>
            <a:off x="13894825" y="7129550"/>
            <a:ext cx="888300" cy="858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8" name="Google Shape;1798;p404"/>
          <p:cNvSpPr/>
          <p:nvPr/>
        </p:nvSpPr>
        <p:spPr>
          <a:xfrm>
            <a:off x="13832450" y="4062225"/>
            <a:ext cx="888300" cy="885300"/>
          </a:xfrm>
          <a:prstGeom prst="ellipse">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9" name="Google Shape;1799;p404"/>
          <p:cNvSpPr txBox="1"/>
          <p:nvPr/>
        </p:nvSpPr>
        <p:spPr>
          <a:xfrm>
            <a:off x="1517800" y="6075975"/>
            <a:ext cx="27210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Browser</a:t>
            </a:r>
            <a:endParaRPr sz="1900">
              <a:solidFill>
                <a:schemeClr val="lt1"/>
              </a:solidFill>
              <a:latin typeface="Inter"/>
              <a:ea typeface="Inter"/>
              <a:cs typeface="Inter"/>
              <a:sym typeface="Inter"/>
            </a:endParaRPr>
          </a:p>
        </p:txBody>
      </p:sp>
      <p:sp>
        <p:nvSpPr>
          <p:cNvPr id="1800" name="Google Shape;1800;p404"/>
          <p:cNvSpPr txBox="1"/>
          <p:nvPr/>
        </p:nvSpPr>
        <p:spPr>
          <a:xfrm>
            <a:off x="4640525" y="5985250"/>
            <a:ext cx="27210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Frontend</a:t>
            </a:r>
            <a:endParaRPr sz="1900">
              <a:solidFill>
                <a:schemeClr val="lt1"/>
              </a:solidFill>
              <a:latin typeface="Inter"/>
              <a:ea typeface="Inter"/>
              <a:cs typeface="Inter"/>
              <a:sym typeface="Inter"/>
            </a:endParaRPr>
          </a:p>
        </p:txBody>
      </p:sp>
      <p:sp>
        <p:nvSpPr>
          <p:cNvPr id="1801" name="Google Shape;1801;p404"/>
          <p:cNvSpPr txBox="1"/>
          <p:nvPr/>
        </p:nvSpPr>
        <p:spPr>
          <a:xfrm>
            <a:off x="7405000" y="4107263"/>
            <a:ext cx="26037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Ad service</a:t>
            </a:r>
            <a:endParaRPr sz="1900">
              <a:solidFill>
                <a:schemeClr val="lt1"/>
              </a:solidFill>
              <a:latin typeface="Inter"/>
              <a:ea typeface="Inter"/>
              <a:cs typeface="Inter"/>
              <a:sym typeface="Inter"/>
            </a:endParaRPr>
          </a:p>
        </p:txBody>
      </p:sp>
      <p:sp>
        <p:nvSpPr>
          <p:cNvPr id="1802" name="Google Shape;1802;p404"/>
          <p:cNvSpPr txBox="1"/>
          <p:nvPr/>
        </p:nvSpPr>
        <p:spPr>
          <a:xfrm>
            <a:off x="7405000" y="5985250"/>
            <a:ext cx="26037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Checkout</a:t>
            </a:r>
            <a:endParaRPr sz="1900">
              <a:solidFill>
                <a:schemeClr val="lt1"/>
              </a:solidFill>
              <a:latin typeface="Inter"/>
              <a:ea typeface="Inter"/>
              <a:cs typeface="Inter"/>
              <a:sym typeface="Inter"/>
            </a:endParaRPr>
          </a:p>
        </p:txBody>
      </p:sp>
      <p:sp>
        <p:nvSpPr>
          <p:cNvPr id="1803" name="Google Shape;1803;p404"/>
          <p:cNvSpPr txBox="1"/>
          <p:nvPr/>
        </p:nvSpPr>
        <p:spPr>
          <a:xfrm>
            <a:off x="7077100" y="7986275"/>
            <a:ext cx="32595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Recommend</a:t>
            </a:r>
            <a:endParaRPr sz="1900">
              <a:solidFill>
                <a:schemeClr val="lt1"/>
              </a:solidFill>
              <a:latin typeface="Inter"/>
              <a:ea typeface="Inter"/>
              <a:cs typeface="Inter"/>
              <a:sym typeface="Inter"/>
            </a:endParaRPr>
          </a:p>
        </p:txBody>
      </p:sp>
      <p:sp>
        <p:nvSpPr>
          <p:cNvPr id="1804" name="Google Shape;1804;p404"/>
          <p:cNvSpPr txBox="1"/>
          <p:nvPr/>
        </p:nvSpPr>
        <p:spPr>
          <a:xfrm>
            <a:off x="10332550" y="2695238"/>
            <a:ext cx="18882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Elasticsearch</a:t>
            </a:r>
            <a:endParaRPr sz="1900">
              <a:solidFill>
                <a:schemeClr val="lt1"/>
              </a:solidFill>
              <a:latin typeface="Inter"/>
              <a:ea typeface="Inter"/>
              <a:cs typeface="Inter"/>
              <a:sym typeface="Inter"/>
            </a:endParaRPr>
          </a:p>
        </p:txBody>
      </p:sp>
      <p:sp>
        <p:nvSpPr>
          <p:cNvPr id="1805" name="Google Shape;1805;p404"/>
          <p:cNvSpPr txBox="1"/>
          <p:nvPr/>
        </p:nvSpPr>
        <p:spPr>
          <a:xfrm>
            <a:off x="10593550" y="3954538"/>
            <a:ext cx="13662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Cart</a:t>
            </a:r>
            <a:endParaRPr sz="1900">
              <a:solidFill>
                <a:schemeClr val="lt1"/>
              </a:solidFill>
              <a:latin typeface="Inter"/>
              <a:ea typeface="Inter"/>
              <a:cs typeface="Inter"/>
              <a:sym typeface="Inter"/>
            </a:endParaRPr>
          </a:p>
        </p:txBody>
      </p:sp>
      <p:sp>
        <p:nvSpPr>
          <p:cNvPr id="1806" name="Google Shape;1806;p404"/>
          <p:cNvSpPr txBox="1"/>
          <p:nvPr/>
        </p:nvSpPr>
        <p:spPr>
          <a:xfrm>
            <a:off x="9974800" y="5318450"/>
            <a:ext cx="26037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Currency</a:t>
            </a:r>
            <a:endParaRPr sz="1900">
              <a:solidFill>
                <a:schemeClr val="lt1"/>
              </a:solidFill>
              <a:latin typeface="Inter"/>
              <a:ea typeface="Inter"/>
              <a:cs typeface="Inter"/>
              <a:sym typeface="Inter"/>
            </a:endParaRPr>
          </a:p>
        </p:txBody>
      </p:sp>
      <p:sp>
        <p:nvSpPr>
          <p:cNvPr id="1807" name="Google Shape;1807;p404"/>
          <p:cNvSpPr txBox="1"/>
          <p:nvPr/>
        </p:nvSpPr>
        <p:spPr>
          <a:xfrm>
            <a:off x="9974800" y="6749138"/>
            <a:ext cx="26037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Email</a:t>
            </a:r>
            <a:endParaRPr sz="1900">
              <a:solidFill>
                <a:schemeClr val="lt1"/>
              </a:solidFill>
              <a:latin typeface="Inter"/>
              <a:ea typeface="Inter"/>
              <a:cs typeface="Inter"/>
              <a:sym typeface="Inter"/>
            </a:endParaRPr>
          </a:p>
        </p:txBody>
      </p:sp>
      <p:sp>
        <p:nvSpPr>
          <p:cNvPr id="1808" name="Google Shape;1808;p404"/>
          <p:cNvSpPr txBox="1"/>
          <p:nvPr/>
        </p:nvSpPr>
        <p:spPr>
          <a:xfrm>
            <a:off x="9974800" y="8037063"/>
            <a:ext cx="26037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Payment</a:t>
            </a:r>
            <a:endParaRPr sz="1900">
              <a:solidFill>
                <a:schemeClr val="lt1"/>
              </a:solidFill>
              <a:latin typeface="Inter"/>
              <a:ea typeface="Inter"/>
              <a:cs typeface="Inter"/>
              <a:sym typeface="Inter"/>
            </a:endParaRPr>
          </a:p>
        </p:txBody>
      </p:sp>
      <p:sp>
        <p:nvSpPr>
          <p:cNvPr id="1809" name="Google Shape;1809;p404"/>
          <p:cNvSpPr txBox="1"/>
          <p:nvPr/>
        </p:nvSpPr>
        <p:spPr>
          <a:xfrm>
            <a:off x="9974800" y="9448600"/>
            <a:ext cx="26037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Shipping</a:t>
            </a:r>
            <a:endParaRPr sz="1900">
              <a:solidFill>
                <a:schemeClr val="lt1"/>
              </a:solidFill>
              <a:latin typeface="Inter"/>
              <a:ea typeface="Inter"/>
              <a:cs typeface="Inter"/>
              <a:sym typeface="Inter"/>
            </a:endParaRPr>
          </a:p>
        </p:txBody>
      </p:sp>
      <p:sp>
        <p:nvSpPr>
          <p:cNvPr id="1810" name="Google Shape;1810;p404"/>
          <p:cNvSpPr txBox="1"/>
          <p:nvPr/>
        </p:nvSpPr>
        <p:spPr>
          <a:xfrm>
            <a:off x="13037125" y="8200713"/>
            <a:ext cx="26037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Postgres</a:t>
            </a:r>
            <a:endParaRPr sz="1900">
              <a:solidFill>
                <a:schemeClr val="lt1"/>
              </a:solidFill>
              <a:latin typeface="Inter"/>
              <a:ea typeface="Inter"/>
              <a:cs typeface="Inter"/>
              <a:sym typeface="Inter"/>
            </a:endParaRPr>
          </a:p>
        </p:txBody>
      </p:sp>
      <p:sp>
        <p:nvSpPr>
          <p:cNvPr id="1811" name="Google Shape;1811;p404"/>
          <p:cNvSpPr txBox="1"/>
          <p:nvPr/>
        </p:nvSpPr>
        <p:spPr>
          <a:xfrm>
            <a:off x="13037125" y="2731825"/>
            <a:ext cx="26037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Newsletter</a:t>
            </a:r>
            <a:endParaRPr sz="1900">
              <a:solidFill>
                <a:schemeClr val="lt1"/>
              </a:solidFill>
              <a:latin typeface="Inter"/>
              <a:ea typeface="Inter"/>
              <a:cs typeface="Inter"/>
              <a:sym typeface="Inter"/>
            </a:endParaRPr>
          </a:p>
        </p:txBody>
      </p:sp>
      <p:sp>
        <p:nvSpPr>
          <p:cNvPr id="1812" name="Google Shape;1812;p404"/>
          <p:cNvSpPr txBox="1"/>
          <p:nvPr/>
        </p:nvSpPr>
        <p:spPr>
          <a:xfrm>
            <a:off x="12974750" y="5105563"/>
            <a:ext cx="2603700" cy="4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Inter"/>
                <a:ea typeface="Inter"/>
                <a:cs typeface="Inter"/>
                <a:sym typeface="Inter"/>
              </a:rPr>
              <a:t>Redis</a:t>
            </a:r>
            <a:endParaRPr sz="1900">
              <a:solidFill>
                <a:schemeClr val="lt1"/>
              </a:solidFill>
              <a:latin typeface="Inter"/>
              <a:ea typeface="Inter"/>
              <a:cs typeface="Inter"/>
              <a:sym typeface="Inter"/>
            </a:endParaRPr>
          </a:p>
        </p:txBody>
      </p:sp>
      <p:cxnSp>
        <p:nvCxnSpPr>
          <p:cNvPr id="1813" name="Google Shape;1813;p404"/>
          <p:cNvCxnSpPr>
            <a:stCxn id="1791" idx="6"/>
            <a:endCxn id="1785" idx="2"/>
          </p:cNvCxnSpPr>
          <p:nvPr/>
        </p:nvCxnSpPr>
        <p:spPr>
          <a:xfrm>
            <a:off x="3322450" y="5447350"/>
            <a:ext cx="2234400" cy="6900"/>
          </a:xfrm>
          <a:prstGeom prst="straightConnector1">
            <a:avLst/>
          </a:prstGeom>
          <a:noFill/>
          <a:ln w="9525" cap="flat" cmpd="sng">
            <a:solidFill>
              <a:schemeClr val="dk2"/>
            </a:solidFill>
            <a:prstDash val="solid"/>
            <a:round/>
            <a:headEnd type="none" w="med" len="med"/>
            <a:tailEnd type="triangle" w="med" len="med"/>
          </a:ln>
        </p:spPr>
      </p:cxnSp>
      <p:cxnSp>
        <p:nvCxnSpPr>
          <p:cNvPr id="1814" name="Google Shape;1814;p404"/>
          <p:cNvCxnSpPr>
            <a:stCxn id="1785" idx="6"/>
            <a:endCxn id="1786" idx="2"/>
          </p:cNvCxnSpPr>
          <p:nvPr/>
        </p:nvCxnSpPr>
        <p:spPr>
          <a:xfrm rot="10800000" flipH="1">
            <a:off x="6445175" y="3628825"/>
            <a:ext cx="1817400" cy="1825500"/>
          </a:xfrm>
          <a:prstGeom prst="straightConnector1">
            <a:avLst/>
          </a:prstGeom>
          <a:noFill/>
          <a:ln w="9525" cap="flat" cmpd="sng">
            <a:solidFill>
              <a:schemeClr val="dk2"/>
            </a:solidFill>
            <a:prstDash val="solid"/>
            <a:round/>
            <a:headEnd type="none" w="med" len="med"/>
            <a:tailEnd type="triangle" w="med" len="med"/>
          </a:ln>
        </p:spPr>
      </p:cxnSp>
      <p:cxnSp>
        <p:nvCxnSpPr>
          <p:cNvPr id="1815" name="Google Shape;1815;p404"/>
          <p:cNvCxnSpPr>
            <a:stCxn id="1785" idx="6"/>
            <a:endCxn id="1787" idx="2"/>
          </p:cNvCxnSpPr>
          <p:nvPr/>
        </p:nvCxnSpPr>
        <p:spPr>
          <a:xfrm>
            <a:off x="6445175" y="5454325"/>
            <a:ext cx="1817400" cy="0"/>
          </a:xfrm>
          <a:prstGeom prst="straightConnector1">
            <a:avLst/>
          </a:prstGeom>
          <a:noFill/>
          <a:ln w="9525" cap="flat" cmpd="sng">
            <a:solidFill>
              <a:schemeClr val="dk2"/>
            </a:solidFill>
            <a:prstDash val="solid"/>
            <a:round/>
            <a:headEnd type="none" w="med" len="med"/>
            <a:tailEnd type="triangle" w="med" len="med"/>
          </a:ln>
        </p:spPr>
      </p:cxnSp>
      <p:cxnSp>
        <p:nvCxnSpPr>
          <p:cNvPr id="1816" name="Google Shape;1816;p404"/>
          <p:cNvCxnSpPr>
            <a:stCxn id="1785" idx="6"/>
            <a:endCxn id="1790" idx="2"/>
          </p:cNvCxnSpPr>
          <p:nvPr/>
        </p:nvCxnSpPr>
        <p:spPr>
          <a:xfrm>
            <a:off x="6445175" y="5454325"/>
            <a:ext cx="1817400" cy="2042400"/>
          </a:xfrm>
          <a:prstGeom prst="straightConnector1">
            <a:avLst/>
          </a:prstGeom>
          <a:noFill/>
          <a:ln w="9525" cap="flat" cmpd="sng">
            <a:solidFill>
              <a:schemeClr val="dk2"/>
            </a:solidFill>
            <a:prstDash val="solid"/>
            <a:round/>
            <a:headEnd type="none" w="med" len="med"/>
            <a:tailEnd type="triangle" w="med" len="med"/>
          </a:ln>
        </p:spPr>
      </p:cxnSp>
      <p:cxnSp>
        <p:nvCxnSpPr>
          <p:cNvPr id="1817" name="Google Shape;1817;p404"/>
          <p:cNvCxnSpPr>
            <a:stCxn id="1786" idx="6"/>
            <a:endCxn id="1788" idx="2"/>
          </p:cNvCxnSpPr>
          <p:nvPr/>
        </p:nvCxnSpPr>
        <p:spPr>
          <a:xfrm rot="10800000" flipH="1">
            <a:off x="9151000" y="2289050"/>
            <a:ext cx="1681500" cy="1339800"/>
          </a:xfrm>
          <a:prstGeom prst="straightConnector1">
            <a:avLst/>
          </a:prstGeom>
          <a:noFill/>
          <a:ln w="9525" cap="flat" cmpd="sng">
            <a:solidFill>
              <a:schemeClr val="dk2"/>
            </a:solidFill>
            <a:prstDash val="solid"/>
            <a:round/>
            <a:headEnd type="none" w="med" len="med"/>
            <a:tailEnd type="triangle" w="med" len="med"/>
          </a:ln>
        </p:spPr>
      </p:cxnSp>
      <p:cxnSp>
        <p:nvCxnSpPr>
          <p:cNvPr id="1818" name="Google Shape;1818;p404"/>
          <p:cNvCxnSpPr>
            <a:stCxn id="1787" idx="6"/>
            <a:endCxn id="1789" idx="2"/>
          </p:cNvCxnSpPr>
          <p:nvPr/>
        </p:nvCxnSpPr>
        <p:spPr>
          <a:xfrm rot="10800000" flipH="1">
            <a:off x="9151000" y="3576025"/>
            <a:ext cx="1681500" cy="1878300"/>
          </a:xfrm>
          <a:prstGeom prst="straightConnector1">
            <a:avLst/>
          </a:prstGeom>
          <a:noFill/>
          <a:ln w="9525" cap="flat" cmpd="sng">
            <a:solidFill>
              <a:schemeClr val="dk2"/>
            </a:solidFill>
            <a:prstDash val="solid"/>
            <a:round/>
            <a:headEnd type="none" w="med" len="med"/>
            <a:tailEnd type="triangle" w="med" len="med"/>
          </a:ln>
        </p:spPr>
      </p:cxnSp>
      <p:cxnSp>
        <p:nvCxnSpPr>
          <p:cNvPr id="1819" name="Google Shape;1819;p404"/>
          <p:cNvCxnSpPr>
            <a:stCxn id="1787" idx="6"/>
            <a:endCxn id="1792" idx="2"/>
          </p:cNvCxnSpPr>
          <p:nvPr/>
        </p:nvCxnSpPr>
        <p:spPr>
          <a:xfrm rot="10800000" flipH="1">
            <a:off x="9151000" y="4849825"/>
            <a:ext cx="1681500" cy="604500"/>
          </a:xfrm>
          <a:prstGeom prst="straightConnector1">
            <a:avLst/>
          </a:prstGeom>
          <a:noFill/>
          <a:ln w="9525" cap="flat" cmpd="sng">
            <a:solidFill>
              <a:schemeClr val="dk2"/>
            </a:solidFill>
            <a:prstDash val="solid"/>
            <a:round/>
            <a:headEnd type="none" w="med" len="med"/>
            <a:tailEnd type="triangle" w="med" len="med"/>
          </a:ln>
        </p:spPr>
      </p:cxnSp>
      <p:cxnSp>
        <p:nvCxnSpPr>
          <p:cNvPr id="1820" name="Google Shape;1820;p404"/>
          <p:cNvCxnSpPr>
            <a:stCxn id="1787" idx="6"/>
            <a:endCxn id="1794" idx="2"/>
          </p:cNvCxnSpPr>
          <p:nvPr/>
        </p:nvCxnSpPr>
        <p:spPr>
          <a:xfrm>
            <a:off x="9151000" y="5454325"/>
            <a:ext cx="1681500" cy="2202900"/>
          </a:xfrm>
          <a:prstGeom prst="straightConnector1">
            <a:avLst/>
          </a:prstGeom>
          <a:noFill/>
          <a:ln w="9525" cap="flat" cmpd="sng">
            <a:solidFill>
              <a:schemeClr val="dk2"/>
            </a:solidFill>
            <a:prstDash val="solid"/>
            <a:round/>
            <a:headEnd type="none" w="med" len="med"/>
            <a:tailEnd type="triangle" w="med" len="med"/>
          </a:ln>
        </p:spPr>
      </p:cxnSp>
      <p:cxnSp>
        <p:nvCxnSpPr>
          <p:cNvPr id="1821" name="Google Shape;1821;p404"/>
          <p:cNvCxnSpPr>
            <a:stCxn id="1787" idx="6"/>
            <a:endCxn id="1795" idx="2"/>
          </p:cNvCxnSpPr>
          <p:nvPr/>
        </p:nvCxnSpPr>
        <p:spPr>
          <a:xfrm>
            <a:off x="9151000" y="5454325"/>
            <a:ext cx="1681500" cy="3503400"/>
          </a:xfrm>
          <a:prstGeom prst="straightConnector1">
            <a:avLst/>
          </a:prstGeom>
          <a:noFill/>
          <a:ln w="9525" cap="flat" cmpd="sng">
            <a:solidFill>
              <a:schemeClr val="dk2"/>
            </a:solidFill>
            <a:prstDash val="solid"/>
            <a:round/>
            <a:headEnd type="none" w="med" len="med"/>
            <a:tailEnd type="triangle" w="med" len="med"/>
          </a:ln>
        </p:spPr>
      </p:cxnSp>
      <p:cxnSp>
        <p:nvCxnSpPr>
          <p:cNvPr id="1822" name="Google Shape;1822;p404"/>
          <p:cNvCxnSpPr>
            <a:stCxn id="1790" idx="6"/>
            <a:endCxn id="1793" idx="2"/>
          </p:cNvCxnSpPr>
          <p:nvPr/>
        </p:nvCxnSpPr>
        <p:spPr>
          <a:xfrm rot="10800000" flipH="1">
            <a:off x="9151000" y="6267150"/>
            <a:ext cx="1681500" cy="1229700"/>
          </a:xfrm>
          <a:prstGeom prst="straightConnector1">
            <a:avLst/>
          </a:prstGeom>
          <a:noFill/>
          <a:ln w="9525" cap="flat" cmpd="sng">
            <a:solidFill>
              <a:schemeClr val="dk2"/>
            </a:solidFill>
            <a:prstDash val="solid"/>
            <a:round/>
            <a:headEnd type="none" w="med" len="med"/>
            <a:tailEnd type="triangle" w="med" len="med"/>
          </a:ln>
        </p:spPr>
      </p:cxnSp>
      <p:cxnSp>
        <p:nvCxnSpPr>
          <p:cNvPr id="1823" name="Google Shape;1823;p404"/>
          <p:cNvCxnSpPr>
            <a:stCxn id="1788" idx="6"/>
            <a:endCxn id="1796" idx="2"/>
          </p:cNvCxnSpPr>
          <p:nvPr/>
        </p:nvCxnSpPr>
        <p:spPr>
          <a:xfrm>
            <a:off x="11720800" y="2289175"/>
            <a:ext cx="2111700" cy="0"/>
          </a:xfrm>
          <a:prstGeom prst="straightConnector1">
            <a:avLst/>
          </a:prstGeom>
          <a:noFill/>
          <a:ln w="9525" cap="flat" cmpd="sng">
            <a:solidFill>
              <a:schemeClr val="dk2"/>
            </a:solidFill>
            <a:prstDash val="solid"/>
            <a:round/>
            <a:headEnd type="none" w="med" len="med"/>
            <a:tailEnd type="triangle" w="med" len="med"/>
          </a:ln>
        </p:spPr>
      </p:cxnSp>
      <p:cxnSp>
        <p:nvCxnSpPr>
          <p:cNvPr id="1824" name="Google Shape;1824;p404"/>
          <p:cNvCxnSpPr>
            <a:endCxn id="1798" idx="2"/>
          </p:cNvCxnSpPr>
          <p:nvPr/>
        </p:nvCxnSpPr>
        <p:spPr>
          <a:xfrm>
            <a:off x="11720750" y="3576075"/>
            <a:ext cx="2111700" cy="928800"/>
          </a:xfrm>
          <a:prstGeom prst="straightConnector1">
            <a:avLst/>
          </a:prstGeom>
          <a:noFill/>
          <a:ln w="9525" cap="flat" cmpd="sng">
            <a:solidFill>
              <a:schemeClr val="dk2"/>
            </a:solidFill>
            <a:prstDash val="solid"/>
            <a:round/>
            <a:headEnd type="none" w="med" len="med"/>
            <a:tailEnd type="triangle" w="med" len="med"/>
          </a:ln>
        </p:spPr>
      </p:cxnSp>
      <p:cxnSp>
        <p:nvCxnSpPr>
          <p:cNvPr id="1825" name="Google Shape;1825;p404"/>
          <p:cNvCxnSpPr>
            <a:stCxn id="1794" idx="6"/>
            <a:endCxn id="1797" idx="2"/>
          </p:cNvCxnSpPr>
          <p:nvPr/>
        </p:nvCxnSpPr>
        <p:spPr>
          <a:xfrm rot="10800000" flipH="1">
            <a:off x="11720800" y="7558575"/>
            <a:ext cx="2174100" cy="98700"/>
          </a:xfrm>
          <a:prstGeom prst="straightConnector1">
            <a:avLst/>
          </a:prstGeom>
          <a:noFill/>
          <a:ln w="9525" cap="flat" cmpd="sng">
            <a:solidFill>
              <a:schemeClr val="dk2"/>
            </a:solidFill>
            <a:prstDash val="solid"/>
            <a:round/>
            <a:headEnd type="none" w="med" len="med"/>
            <a:tailEnd type="triangle" w="med" len="med"/>
          </a:ln>
        </p:spPr>
      </p:cxnSp>
      <p:cxnSp>
        <p:nvCxnSpPr>
          <p:cNvPr id="1826" name="Google Shape;1826;p404"/>
          <p:cNvCxnSpPr>
            <a:stCxn id="1795" idx="6"/>
            <a:endCxn id="1797" idx="2"/>
          </p:cNvCxnSpPr>
          <p:nvPr/>
        </p:nvCxnSpPr>
        <p:spPr>
          <a:xfrm rot="10800000" flipH="1">
            <a:off x="11720800" y="7558600"/>
            <a:ext cx="2174100" cy="1399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405"/>
          <p:cNvSpPr txBox="1">
            <a:spLocks noGrp="1"/>
          </p:cNvSpPr>
          <p:nvPr>
            <p:ph type="title"/>
          </p:nvPr>
        </p:nvSpPr>
        <p:spPr>
          <a:xfrm>
            <a:off x="2683800" y="1014275"/>
            <a:ext cx="12909600" cy="1620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And you can’t get the answers you need</a:t>
            </a:r>
            <a:endParaRPr/>
          </a:p>
          <a:p>
            <a:pPr marL="0" lvl="0" indent="0" algn="l" rtl="0">
              <a:spcBef>
                <a:spcPts val="0"/>
              </a:spcBef>
              <a:spcAft>
                <a:spcPts val="0"/>
              </a:spcAft>
              <a:buNone/>
            </a:pPr>
            <a:endParaRPr/>
          </a:p>
        </p:txBody>
      </p:sp>
      <p:sp>
        <p:nvSpPr>
          <p:cNvPr id="1832" name="Google Shape;1832;p405"/>
          <p:cNvSpPr txBox="1"/>
          <p:nvPr/>
        </p:nvSpPr>
        <p:spPr>
          <a:xfrm>
            <a:off x="727650" y="2634875"/>
            <a:ext cx="6412500" cy="6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lt1"/>
                </a:solidFill>
                <a:latin typeface="Inter"/>
                <a:ea typeface="Inter"/>
                <a:cs typeface="Inter"/>
                <a:sym typeface="Inter"/>
              </a:rPr>
              <a:t>What is my system doing?</a:t>
            </a:r>
            <a:endParaRPr sz="3200">
              <a:solidFill>
                <a:schemeClr val="lt1"/>
              </a:solidFill>
              <a:latin typeface="Inter"/>
              <a:ea typeface="Inter"/>
              <a:cs typeface="Inter"/>
              <a:sym typeface="Inter"/>
            </a:endParaRPr>
          </a:p>
        </p:txBody>
      </p:sp>
      <p:sp>
        <p:nvSpPr>
          <p:cNvPr id="1833" name="Google Shape;1833;p405"/>
          <p:cNvSpPr txBox="1"/>
          <p:nvPr/>
        </p:nvSpPr>
        <p:spPr>
          <a:xfrm>
            <a:off x="1296750" y="3404750"/>
            <a:ext cx="5274300" cy="54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lt1"/>
                </a:solidFill>
                <a:latin typeface="Inter"/>
                <a:ea typeface="Inter"/>
                <a:cs typeface="Inter"/>
                <a:sym typeface="Inter"/>
              </a:rPr>
              <a:t>Is it working or not?</a:t>
            </a:r>
            <a:endParaRPr sz="3200">
              <a:solidFill>
                <a:schemeClr val="lt1"/>
              </a:solidFill>
              <a:latin typeface="Inter"/>
              <a:ea typeface="Inter"/>
              <a:cs typeface="Inter"/>
              <a:sym typeface="Inter"/>
            </a:endParaRPr>
          </a:p>
        </p:txBody>
      </p:sp>
      <p:sp>
        <p:nvSpPr>
          <p:cNvPr id="1834" name="Google Shape;1834;p405"/>
          <p:cNvSpPr txBox="1"/>
          <p:nvPr/>
        </p:nvSpPr>
        <p:spPr>
          <a:xfrm>
            <a:off x="12037850" y="3008238"/>
            <a:ext cx="4268700" cy="70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lt1"/>
                </a:solidFill>
                <a:latin typeface="Inter"/>
                <a:ea typeface="Inter"/>
                <a:cs typeface="Inter"/>
                <a:sym typeface="Inter"/>
              </a:rPr>
              <a:t>Who is impacted?</a:t>
            </a:r>
            <a:endParaRPr sz="3200">
              <a:solidFill>
                <a:schemeClr val="lt1"/>
              </a:solidFill>
              <a:latin typeface="Inter"/>
              <a:ea typeface="Inter"/>
              <a:cs typeface="Inter"/>
              <a:sym typeface="Inter"/>
            </a:endParaRPr>
          </a:p>
        </p:txBody>
      </p:sp>
      <p:sp>
        <p:nvSpPr>
          <p:cNvPr id="1835" name="Google Shape;1835;p405"/>
          <p:cNvSpPr txBox="1"/>
          <p:nvPr/>
        </p:nvSpPr>
        <p:spPr>
          <a:xfrm>
            <a:off x="7145550" y="3036600"/>
            <a:ext cx="3996900" cy="6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lt1"/>
                </a:solidFill>
                <a:latin typeface="Inter"/>
                <a:ea typeface="Inter"/>
                <a:cs typeface="Inter"/>
                <a:sym typeface="Inter"/>
              </a:rPr>
              <a:t>How do I fix it?</a:t>
            </a:r>
            <a:endParaRPr sz="3200">
              <a:solidFill>
                <a:schemeClr val="lt1"/>
              </a:solidFill>
              <a:latin typeface="Inter"/>
              <a:ea typeface="Inter"/>
              <a:cs typeface="Inter"/>
              <a:sym typeface="Inter"/>
            </a:endParaRPr>
          </a:p>
        </p:txBody>
      </p:sp>
      <p:sp>
        <p:nvSpPr>
          <p:cNvPr id="1836" name="Google Shape;1836;p405"/>
          <p:cNvSpPr txBox="1"/>
          <p:nvPr/>
        </p:nvSpPr>
        <p:spPr>
          <a:xfrm>
            <a:off x="727650" y="8291800"/>
            <a:ext cx="6412500" cy="6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lt1"/>
                </a:solidFill>
                <a:latin typeface="Inter"/>
                <a:ea typeface="Inter"/>
                <a:cs typeface="Inter"/>
                <a:sym typeface="Inter"/>
              </a:rPr>
              <a:t>SRE/DevOps</a:t>
            </a:r>
            <a:endParaRPr sz="3200">
              <a:solidFill>
                <a:schemeClr val="lt1"/>
              </a:solidFill>
              <a:latin typeface="Inter"/>
              <a:ea typeface="Inter"/>
              <a:cs typeface="Inter"/>
              <a:sym typeface="Inter"/>
            </a:endParaRPr>
          </a:p>
        </p:txBody>
      </p:sp>
      <p:sp>
        <p:nvSpPr>
          <p:cNvPr id="1837" name="Google Shape;1837;p405"/>
          <p:cNvSpPr txBox="1"/>
          <p:nvPr/>
        </p:nvSpPr>
        <p:spPr>
          <a:xfrm>
            <a:off x="5932350" y="8291800"/>
            <a:ext cx="6412500" cy="6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lt1"/>
                </a:solidFill>
                <a:latin typeface="Inter"/>
                <a:ea typeface="Inter"/>
                <a:cs typeface="Inter"/>
                <a:sym typeface="Inter"/>
              </a:rPr>
              <a:t>Dev</a:t>
            </a:r>
            <a:endParaRPr sz="3200">
              <a:solidFill>
                <a:schemeClr val="lt1"/>
              </a:solidFill>
              <a:latin typeface="Inter"/>
              <a:ea typeface="Inter"/>
              <a:cs typeface="Inter"/>
              <a:sym typeface="Inter"/>
            </a:endParaRPr>
          </a:p>
        </p:txBody>
      </p:sp>
      <p:sp>
        <p:nvSpPr>
          <p:cNvPr id="1838" name="Google Shape;1838;p405"/>
          <p:cNvSpPr txBox="1"/>
          <p:nvPr/>
        </p:nvSpPr>
        <p:spPr>
          <a:xfrm>
            <a:off x="10965950" y="8291800"/>
            <a:ext cx="6412500" cy="6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lt1"/>
                </a:solidFill>
                <a:latin typeface="Inter"/>
                <a:ea typeface="Inter"/>
                <a:cs typeface="Inter"/>
                <a:sym typeface="Inter"/>
              </a:rPr>
              <a:t>CIO</a:t>
            </a:r>
            <a:endParaRPr sz="3200">
              <a:solidFill>
                <a:schemeClr val="lt1"/>
              </a:solidFill>
              <a:latin typeface="Inter"/>
              <a:ea typeface="Inter"/>
              <a:cs typeface="Inter"/>
              <a:sym typeface="Inter"/>
            </a:endParaRPr>
          </a:p>
        </p:txBody>
      </p:sp>
      <p:pic>
        <p:nvPicPr>
          <p:cNvPr id="1839" name="Google Shape;1839;p40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58238" y="4437125"/>
            <a:ext cx="3751324" cy="3751324"/>
          </a:xfrm>
          <a:prstGeom prst="rect">
            <a:avLst/>
          </a:prstGeom>
          <a:noFill/>
          <a:ln>
            <a:noFill/>
          </a:ln>
        </p:spPr>
      </p:pic>
      <p:pic>
        <p:nvPicPr>
          <p:cNvPr id="1840" name="Google Shape;1840;p40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268350" y="4335775"/>
            <a:ext cx="3751301" cy="3751301"/>
          </a:xfrm>
          <a:prstGeom prst="rect">
            <a:avLst/>
          </a:prstGeom>
          <a:noFill/>
          <a:ln>
            <a:noFill/>
          </a:ln>
        </p:spPr>
      </p:pic>
      <p:pic>
        <p:nvPicPr>
          <p:cNvPr id="1841" name="Google Shape;1841;p40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2296548" y="4335784"/>
            <a:ext cx="3751301" cy="37512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406"/>
          <p:cNvSpPr txBox="1">
            <a:spLocks noGrp="1"/>
          </p:cNvSpPr>
          <p:nvPr>
            <p:ph type="title"/>
          </p:nvPr>
        </p:nvSpPr>
        <p:spPr>
          <a:xfrm>
            <a:off x="1371600" y="4333200"/>
            <a:ext cx="7157400" cy="162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BPCE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50"/>
        <p:cNvGrpSpPr/>
        <p:nvPr/>
      </p:nvGrpSpPr>
      <p:grpSpPr>
        <a:xfrm>
          <a:off x="0" y="0"/>
          <a:ext cx="0" cy="0"/>
          <a:chOff x="0" y="0"/>
          <a:chExt cx="0" cy="0"/>
        </a:xfrm>
      </p:grpSpPr>
      <p:sp>
        <p:nvSpPr>
          <p:cNvPr id="1851" name="Google Shape;1851;p407"/>
          <p:cNvSpPr txBox="1">
            <a:spLocks noGrp="1"/>
          </p:cNvSpPr>
          <p:nvPr>
            <p:ph type="title"/>
          </p:nvPr>
        </p:nvSpPr>
        <p:spPr>
          <a:xfrm>
            <a:off x="3055750" y="941800"/>
            <a:ext cx="12045000" cy="169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You need signals to get answers</a:t>
            </a:r>
            <a:endParaRPr/>
          </a:p>
        </p:txBody>
      </p:sp>
      <p:pic>
        <p:nvPicPr>
          <p:cNvPr id="1852" name="Google Shape;1852;p40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a:off x="16288277" y="339780"/>
            <a:ext cx="1999723" cy="1318725"/>
          </a:xfrm>
          <a:prstGeom prst="rect">
            <a:avLst/>
          </a:prstGeom>
          <a:noFill/>
          <a:ln>
            <a:noFill/>
          </a:ln>
        </p:spPr>
      </p:pic>
      <p:grpSp>
        <p:nvGrpSpPr>
          <p:cNvPr id="1853" name="Google Shape;1853;p407"/>
          <p:cNvGrpSpPr/>
          <p:nvPr/>
        </p:nvGrpSpPr>
        <p:grpSpPr>
          <a:xfrm>
            <a:off x="1724025" y="1984510"/>
            <a:ext cx="4638725" cy="3254330"/>
            <a:chOff x="354393" y="1317496"/>
            <a:chExt cx="3718119" cy="2864980"/>
          </a:xfrm>
        </p:grpSpPr>
        <p:grpSp>
          <p:nvGrpSpPr>
            <p:cNvPr id="1854" name="Google Shape;1854;p407"/>
            <p:cNvGrpSpPr/>
            <p:nvPr/>
          </p:nvGrpSpPr>
          <p:grpSpPr>
            <a:xfrm>
              <a:off x="354558" y="1317496"/>
              <a:ext cx="3717953" cy="113326"/>
              <a:chOff x="7241550" y="3036600"/>
              <a:chExt cx="10580400" cy="322500"/>
            </a:xfrm>
          </p:grpSpPr>
          <p:sp>
            <p:nvSpPr>
              <p:cNvPr id="1855" name="Google Shape;1855;p407"/>
              <p:cNvSpPr/>
              <p:nvPr/>
            </p:nvSpPr>
            <p:spPr>
              <a:xfrm>
                <a:off x="7241550" y="3036600"/>
                <a:ext cx="10580400" cy="322500"/>
              </a:xfrm>
              <a:prstGeom prst="round2SameRect">
                <a:avLst>
                  <a:gd name="adj1" fmla="val 50000"/>
                  <a:gd name="adj2" fmla="val 0"/>
                </a:avLst>
              </a:prstGeom>
              <a:solidFill>
                <a:srgbClr val="2E4FA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2800"/>
                  <a:t>    </a:t>
                </a:r>
                <a:endParaRPr sz="2800"/>
              </a:p>
            </p:txBody>
          </p:sp>
          <p:sp>
            <p:nvSpPr>
              <p:cNvPr id="1856" name="Google Shape;1856;p407"/>
              <p:cNvSpPr/>
              <p:nvPr/>
            </p:nvSpPr>
            <p:spPr>
              <a:xfrm>
                <a:off x="7434675" y="3140325"/>
                <a:ext cx="115800" cy="115800"/>
              </a:xfrm>
              <a:prstGeom prst="rect">
                <a:avLst/>
              </a:prstGeom>
              <a:solidFill>
                <a:srgbClr val="00BFB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57" name="Google Shape;1857;p407"/>
              <p:cNvSpPr/>
              <p:nvPr/>
            </p:nvSpPr>
            <p:spPr>
              <a:xfrm>
                <a:off x="7653500" y="3140325"/>
                <a:ext cx="115800" cy="115800"/>
              </a:xfrm>
              <a:prstGeom prst="rect">
                <a:avLst/>
              </a:prstGeom>
              <a:solidFill>
                <a:srgbClr val="658CD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pic>
          <p:nvPicPr>
            <p:cNvPr id="1858" name="Google Shape;1858;p40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54393" y="1430726"/>
              <a:ext cx="3717657" cy="2751750"/>
            </a:xfrm>
            <a:prstGeom prst="rect">
              <a:avLst/>
            </a:prstGeom>
            <a:noFill/>
            <a:ln>
              <a:noFill/>
            </a:ln>
          </p:spPr>
        </p:pic>
      </p:grpSp>
      <p:grpSp>
        <p:nvGrpSpPr>
          <p:cNvPr id="1859" name="Google Shape;1859;p407"/>
          <p:cNvGrpSpPr/>
          <p:nvPr/>
        </p:nvGrpSpPr>
        <p:grpSpPr>
          <a:xfrm>
            <a:off x="6886571" y="1984437"/>
            <a:ext cx="4638518" cy="3254483"/>
            <a:chOff x="4426205" y="236942"/>
            <a:chExt cx="3717953" cy="2853308"/>
          </a:xfrm>
        </p:grpSpPr>
        <p:pic>
          <p:nvPicPr>
            <p:cNvPr id="1860" name="Google Shape;1860;p40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35381" y="348502"/>
              <a:ext cx="3704131" cy="2741748"/>
            </a:xfrm>
            <a:prstGeom prst="rect">
              <a:avLst/>
            </a:prstGeom>
            <a:noFill/>
            <a:ln>
              <a:noFill/>
            </a:ln>
          </p:spPr>
        </p:pic>
        <p:grpSp>
          <p:nvGrpSpPr>
            <p:cNvPr id="1861" name="Google Shape;1861;p407"/>
            <p:cNvGrpSpPr/>
            <p:nvPr/>
          </p:nvGrpSpPr>
          <p:grpSpPr>
            <a:xfrm>
              <a:off x="4426205" y="236942"/>
              <a:ext cx="3717953" cy="113326"/>
              <a:chOff x="7241550" y="3036600"/>
              <a:chExt cx="10580400" cy="322500"/>
            </a:xfrm>
          </p:grpSpPr>
          <p:sp>
            <p:nvSpPr>
              <p:cNvPr id="1862" name="Google Shape;1862;p407"/>
              <p:cNvSpPr/>
              <p:nvPr/>
            </p:nvSpPr>
            <p:spPr>
              <a:xfrm>
                <a:off x="7241550" y="3036600"/>
                <a:ext cx="10580400" cy="322500"/>
              </a:xfrm>
              <a:prstGeom prst="round2SameRect">
                <a:avLst>
                  <a:gd name="adj1" fmla="val 50000"/>
                  <a:gd name="adj2" fmla="val 0"/>
                </a:avLst>
              </a:prstGeom>
              <a:solidFill>
                <a:srgbClr val="2E4FA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2800"/>
                  <a:t>    </a:t>
                </a:r>
                <a:endParaRPr sz="2800"/>
              </a:p>
            </p:txBody>
          </p:sp>
          <p:sp>
            <p:nvSpPr>
              <p:cNvPr id="1863" name="Google Shape;1863;p407"/>
              <p:cNvSpPr/>
              <p:nvPr/>
            </p:nvSpPr>
            <p:spPr>
              <a:xfrm>
                <a:off x="7434675" y="3140325"/>
                <a:ext cx="115800" cy="115800"/>
              </a:xfrm>
              <a:prstGeom prst="rect">
                <a:avLst/>
              </a:prstGeom>
              <a:solidFill>
                <a:srgbClr val="00BFB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64" name="Google Shape;1864;p407"/>
              <p:cNvSpPr/>
              <p:nvPr/>
            </p:nvSpPr>
            <p:spPr>
              <a:xfrm>
                <a:off x="7653500" y="3140325"/>
                <a:ext cx="115800" cy="115800"/>
              </a:xfrm>
              <a:prstGeom prst="rect">
                <a:avLst/>
              </a:prstGeom>
              <a:solidFill>
                <a:srgbClr val="658CD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grpSp>
      <p:grpSp>
        <p:nvGrpSpPr>
          <p:cNvPr id="1865" name="Google Shape;1865;p407"/>
          <p:cNvGrpSpPr/>
          <p:nvPr/>
        </p:nvGrpSpPr>
        <p:grpSpPr>
          <a:xfrm>
            <a:off x="6885963" y="6122440"/>
            <a:ext cx="4685045" cy="2903062"/>
            <a:chOff x="6693200" y="1955150"/>
            <a:chExt cx="10580500" cy="6905475"/>
          </a:xfrm>
        </p:grpSpPr>
        <p:grpSp>
          <p:nvGrpSpPr>
            <p:cNvPr id="1866" name="Google Shape;1866;p407"/>
            <p:cNvGrpSpPr/>
            <p:nvPr/>
          </p:nvGrpSpPr>
          <p:grpSpPr>
            <a:xfrm>
              <a:off x="6693200" y="1955150"/>
              <a:ext cx="10580400" cy="322500"/>
              <a:chOff x="7241550" y="3036600"/>
              <a:chExt cx="10580400" cy="322500"/>
            </a:xfrm>
          </p:grpSpPr>
          <p:sp>
            <p:nvSpPr>
              <p:cNvPr id="1867" name="Google Shape;1867;p407"/>
              <p:cNvSpPr/>
              <p:nvPr/>
            </p:nvSpPr>
            <p:spPr>
              <a:xfrm>
                <a:off x="7241550" y="3036600"/>
                <a:ext cx="10580400" cy="322500"/>
              </a:xfrm>
              <a:prstGeom prst="round2SameRect">
                <a:avLst>
                  <a:gd name="adj1" fmla="val 50000"/>
                  <a:gd name="adj2" fmla="val 0"/>
                </a:avLst>
              </a:prstGeom>
              <a:solidFill>
                <a:srgbClr val="2E4FA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2800"/>
                  <a:t>    </a:t>
                </a:r>
                <a:endParaRPr sz="2800"/>
              </a:p>
            </p:txBody>
          </p:sp>
          <p:sp>
            <p:nvSpPr>
              <p:cNvPr id="1868" name="Google Shape;1868;p407"/>
              <p:cNvSpPr/>
              <p:nvPr/>
            </p:nvSpPr>
            <p:spPr>
              <a:xfrm>
                <a:off x="7434675" y="3140325"/>
                <a:ext cx="115800" cy="115800"/>
              </a:xfrm>
              <a:prstGeom prst="rect">
                <a:avLst/>
              </a:prstGeom>
              <a:solidFill>
                <a:srgbClr val="00BFB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69" name="Google Shape;1869;p407"/>
              <p:cNvSpPr/>
              <p:nvPr/>
            </p:nvSpPr>
            <p:spPr>
              <a:xfrm>
                <a:off x="7653500" y="3140325"/>
                <a:ext cx="115800" cy="115800"/>
              </a:xfrm>
              <a:prstGeom prst="rect">
                <a:avLst/>
              </a:prstGeom>
              <a:solidFill>
                <a:srgbClr val="658CD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pic>
          <p:nvPicPr>
            <p:cNvPr id="1870" name="Google Shape;1870;p40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693200" y="2277650"/>
              <a:ext cx="10580500" cy="6582975"/>
            </a:xfrm>
            <a:prstGeom prst="rect">
              <a:avLst/>
            </a:prstGeom>
            <a:noFill/>
            <a:ln>
              <a:noFill/>
            </a:ln>
          </p:spPr>
        </p:pic>
      </p:grpSp>
      <p:sp>
        <p:nvSpPr>
          <p:cNvPr id="1871" name="Google Shape;1871;p407"/>
          <p:cNvSpPr txBox="1"/>
          <p:nvPr/>
        </p:nvSpPr>
        <p:spPr>
          <a:xfrm>
            <a:off x="1724050" y="5089100"/>
            <a:ext cx="4638600" cy="880200"/>
          </a:xfrm>
          <a:prstGeom prst="rect">
            <a:avLst/>
          </a:prstGeom>
          <a:noFill/>
          <a:ln>
            <a:noFill/>
          </a:ln>
          <a:effectLst>
            <a:outerShdw blurRad="57150" dist="19050" dir="5400000" algn="bl" rotWithShape="0">
              <a:srgbClr val="000000">
                <a:alpha val="50000"/>
              </a:srgbClr>
            </a:outerShdw>
          </a:effectLst>
        </p:spPr>
        <p:txBody>
          <a:bodyPr spcFirstLastPara="1" wrap="square" lIns="182850" tIns="182850" rIns="182850" bIns="182850" anchor="t" anchorCtr="0">
            <a:noAutofit/>
          </a:bodyPr>
          <a:lstStyle/>
          <a:p>
            <a:pPr marL="0" lvl="0" indent="0" algn="ctr" rtl="0">
              <a:spcBef>
                <a:spcPts val="0"/>
              </a:spcBef>
              <a:spcAft>
                <a:spcPts val="0"/>
              </a:spcAft>
              <a:buNone/>
            </a:pPr>
            <a:r>
              <a:rPr lang="en" sz="4800">
                <a:solidFill>
                  <a:schemeClr val="dk2"/>
                </a:solidFill>
                <a:latin typeface="Inter"/>
                <a:ea typeface="Inter"/>
                <a:cs typeface="Inter"/>
                <a:sym typeface="Inter"/>
              </a:rPr>
              <a:t>Logging</a:t>
            </a:r>
            <a:endParaRPr sz="4800">
              <a:solidFill>
                <a:schemeClr val="dk2"/>
              </a:solidFill>
              <a:latin typeface="Inter"/>
              <a:ea typeface="Inter"/>
              <a:cs typeface="Inter"/>
              <a:sym typeface="Inter"/>
            </a:endParaRPr>
          </a:p>
        </p:txBody>
      </p:sp>
      <p:sp>
        <p:nvSpPr>
          <p:cNvPr id="1872" name="Google Shape;1872;p407"/>
          <p:cNvSpPr txBox="1"/>
          <p:nvPr/>
        </p:nvSpPr>
        <p:spPr>
          <a:xfrm>
            <a:off x="6886500" y="5089100"/>
            <a:ext cx="4638600" cy="880200"/>
          </a:xfrm>
          <a:prstGeom prst="rect">
            <a:avLst/>
          </a:prstGeom>
          <a:noFill/>
          <a:ln>
            <a:noFill/>
          </a:ln>
          <a:effectLst>
            <a:outerShdw blurRad="57150" dist="19050" dir="5400000" algn="bl" rotWithShape="0">
              <a:srgbClr val="000000">
                <a:alpha val="50000"/>
              </a:srgbClr>
            </a:outerShdw>
          </a:effectLst>
        </p:spPr>
        <p:txBody>
          <a:bodyPr spcFirstLastPara="1" wrap="square" lIns="182850" tIns="182850" rIns="182850" bIns="182850" anchor="t" anchorCtr="0">
            <a:noAutofit/>
          </a:bodyPr>
          <a:lstStyle/>
          <a:p>
            <a:pPr marL="0" lvl="0" indent="0" algn="ctr" rtl="0">
              <a:spcBef>
                <a:spcPts val="0"/>
              </a:spcBef>
              <a:spcAft>
                <a:spcPts val="0"/>
              </a:spcAft>
              <a:buNone/>
            </a:pPr>
            <a:r>
              <a:rPr lang="en" sz="4800">
                <a:solidFill>
                  <a:schemeClr val="dk2"/>
                </a:solidFill>
                <a:latin typeface="Inter"/>
                <a:ea typeface="Inter"/>
                <a:cs typeface="Inter"/>
                <a:sym typeface="Inter"/>
              </a:rPr>
              <a:t>Tracing</a:t>
            </a:r>
            <a:endParaRPr sz="4800">
              <a:solidFill>
                <a:schemeClr val="dk2"/>
              </a:solidFill>
              <a:latin typeface="Inter"/>
              <a:ea typeface="Inter"/>
              <a:cs typeface="Inter"/>
              <a:sym typeface="Inter"/>
            </a:endParaRPr>
          </a:p>
        </p:txBody>
      </p:sp>
      <p:sp>
        <p:nvSpPr>
          <p:cNvPr id="1873" name="Google Shape;1873;p407"/>
          <p:cNvSpPr txBox="1"/>
          <p:nvPr/>
        </p:nvSpPr>
        <p:spPr>
          <a:xfrm>
            <a:off x="6886550" y="8789650"/>
            <a:ext cx="4684800" cy="880200"/>
          </a:xfrm>
          <a:prstGeom prst="rect">
            <a:avLst/>
          </a:prstGeom>
          <a:noFill/>
          <a:ln>
            <a:noFill/>
          </a:ln>
          <a:effectLst>
            <a:outerShdw blurRad="57150" dist="19050" dir="5400000" algn="bl" rotWithShape="0">
              <a:srgbClr val="000000">
                <a:alpha val="50000"/>
              </a:srgbClr>
            </a:outerShdw>
          </a:effectLst>
        </p:spPr>
        <p:txBody>
          <a:bodyPr spcFirstLastPara="1" wrap="square" lIns="182850" tIns="182850" rIns="182850" bIns="182850" anchor="t" anchorCtr="0">
            <a:noAutofit/>
          </a:bodyPr>
          <a:lstStyle/>
          <a:p>
            <a:pPr marL="0" lvl="0" indent="0" algn="ctr" rtl="0">
              <a:spcBef>
                <a:spcPts val="0"/>
              </a:spcBef>
              <a:spcAft>
                <a:spcPts val="0"/>
              </a:spcAft>
              <a:buNone/>
            </a:pPr>
            <a:r>
              <a:rPr lang="en" sz="4800">
                <a:solidFill>
                  <a:schemeClr val="dk2"/>
                </a:solidFill>
                <a:latin typeface="Inter"/>
                <a:ea typeface="Inter"/>
                <a:cs typeface="Inter"/>
                <a:sym typeface="Inter"/>
              </a:rPr>
              <a:t>Profiling</a:t>
            </a:r>
            <a:endParaRPr sz="4800">
              <a:solidFill>
                <a:schemeClr val="dk2"/>
              </a:solidFill>
              <a:latin typeface="Inter"/>
              <a:ea typeface="Inter"/>
              <a:cs typeface="Inter"/>
              <a:sym typeface="Inter"/>
            </a:endParaRPr>
          </a:p>
        </p:txBody>
      </p:sp>
      <p:pic>
        <p:nvPicPr>
          <p:cNvPr id="1874" name="Google Shape;1874;p40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1925450" y="2117900"/>
            <a:ext cx="4638500" cy="3254500"/>
          </a:xfrm>
          <a:prstGeom prst="rect">
            <a:avLst/>
          </a:prstGeom>
          <a:noFill/>
          <a:ln>
            <a:noFill/>
          </a:ln>
        </p:spPr>
      </p:pic>
      <p:grpSp>
        <p:nvGrpSpPr>
          <p:cNvPr id="1875" name="Google Shape;1875;p407"/>
          <p:cNvGrpSpPr/>
          <p:nvPr/>
        </p:nvGrpSpPr>
        <p:grpSpPr>
          <a:xfrm>
            <a:off x="12048847" y="1984460"/>
            <a:ext cx="4210999" cy="128355"/>
            <a:chOff x="7241550" y="3036600"/>
            <a:chExt cx="10580400" cy="322500"/>
          </a:xfrm>
        </p:grpSpPr>
        <p:sp>
          <p:nvSpPr>
            <p:cNvPr id="1876" name="Google Shape;1876;p407"/>
            <p:cNvSpPr/>
            <p:nvPr/>
          </p:nvSpPr>
          <p:spPr>
            <a:xfrm>
              <a:off x="7241550" y="3036600"/>
              <a:ext cx="10580400" cy="322500"/>
            </a:xfrm>
            <a:prstGeom prst="round2SameRect">
              <a:avLst>
                <a:gd name="adj1" fmla="val 50000"/>
                <a:gd name="adj2" fmla="val 0"/>
              </a:avLst>
            </a:prstGeom>
            <a:solidFill>
              <a:srgbClr val="2E4FA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2800"/>
                <a:t>    </a:t>
              </a:r>
              <a:endParaRPr sz="2800"/>
            </a:p>
          </p:txBody>
        </p:sp>
        <p:sp>
          <p:nvSpPr>
            <p:cNvPr id="1877" name="Google Shape;1877;p407"/>
            <p:cNvSpPr/>
            <p:nvPr/>
          </p:nvSpPr>
          <p:spPr>
            <a:xfrm>
              <a:off x="7434675" y="3140325"/>
              <a:ext cx="115800" cy="115800"/>
            </a:xfrm>
            <a:prstGeom prst="rect">
              <a:avLst/>
            </a:prstGeom>
            <a:solidFill>
              <a:srgbClr val="00BFB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878" name="Google Shape;1878;p407"/>
            <p:cNvSpPr/>
            <p:nvPr/>
          </p:nvSpPr>
          <p:spPr>
            <a:xfrm>
              <a:off x="7653500" y="3140325"/>
              <a:ext cx="115800" cy="115800"/>
            </a:xfrm>
            <a:prstGeom prst="rect">
              <a:avLst/>
            </a:prstGeom>
            <a:solidFill>
              <a:srgbClr val="658CD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2800"/>
            </a:p>
          </p:txBody>
        </p:sp>
      </p:grpSp>
      <p:sp>
        <p:nvSpPr>
          <p:cNvPr id="1879" name="Google Shape;1879;p407"/>
          <p:cNvSpPr txBox="1"/>
          <p:nvPr/>
        </p:nvSpPr>
        <p:spPr>
          <a:xfrm>
            <a:off x="12048850" y="5089100"/>
            <a:ext cx="4296000" cy="880200"/>
          </a:xfrm>
          <a:prstGeom prst="rect">
            <a:avLst/>
          </a:prstGeom>
          <a:noFill/>
          <a:ln>
            <a:noFill/>
          </a:ln>
          <a:effectLst>
            <a:outerShdw blurRad="57150" dist="19050" dir="5400000" algn="bl" rotWithShape="0">
              <a:srgbClr val="000000">
                <a:alpha val="50000"/>
              </a:srgbClr>
            </a:outerShdw>
          </a:effectLst>
        </p:spPr>
        <p:txBody>
          <a:bodyPr spcFirstLastPara="1" wrap="square" lIns="182850" tIns="182850" rIns="182850" bIns="182850" anchor="t" anchorCtr="0">
            <a:noAutofit/>
          </a:bodyPr>
          <a:lstStyle/>
          <a:p>
            <a:pPr marL="0" lvl="0" indent="0" algn="ctr" rtl="0">
              <a:spcBef>
                <a:spcPts val="0"/>
              </a:spcBef>
              <a:spcAft>
                <a:spcPts val="0"/>
              </a:spcAft>
              <a:buNone/>
            </a:pPr>
            <a:r>
              <a:rPr lang="en" sz="4800">
                <a:solidFill>
                  <a:schemeClr val="dk2"/>
                </a:solidFill>
                <a:latin typeface="Inter"/>
                <a:ea typeface="Inter"/>
                <a:cs typeface="Inter"/>
                <a:sym typeface="Inter"/>
              </a:rPr>
              <a:t>RUM</a:t>
            </a:r>
            <a:endParaRPr sz="4800">
              <a:solidFill>
                <a:schemeClr val="dk2"/>
              </a:solidFill>
              <a:latin typeface="Inter"/>
              <a:ea typeface="Inter"/>
              <a:cs typeface="Inter"/>
              <a:sym typeface="Inter"/>
            </a:endParaRPr>
          </a:p>
        </p:txBody>
      </p:sp>
      <p:pic>
        <p:nvPicPr>
          <p:cNvPr id="1880" name="Google Shape;1880;p40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12095200" y="6289800"/>
            <a:ext cx="4392499" cy="2735999"/>
          </a:xfrm>
          <a:prstGeom prst="rect">
            <a:avLst/>
          </a:prstGeom>
          <a:noFill/>
          <a:ln>
            <a:noFill/>
          </a:ln>
        </p:spPr>
      </p:pic>
      <p:pic>
        <p:nvPicPr>
          <p:cNvPr id="1881" name="Google Shape;1881;p407"/>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1724100" y="6289786"/>
            <a:ext cx="4638505" cy="2735987"/>
          </a:xfrm>
          <a:prstGeom prst="rect">
            <a:avLst/>
          </a:prstGeom>
          <a:noFill/>
          <a:ln>
            <a:noFill/>
          </a:ln>
        </p:spPr>
      </p:pic>
      <p:sp>
        <p:nvSpPr>
          <p:cNvPr id="1882" name="Google Shape;1882;p407"/>
          <p:cNvSpPr/>
          <p:nvPr/>
        </p:nvSpPr>
        <p:spPr>
          <a:xfrm>
            <a:off x="1724099" y="6122650"/>
            <a:ext cx="4638600" cy="166200"/>
          </a:xfrm>
          <a:prstGeom prst="round2SameRect">
            <a:avLst>
              <a:gd name="adj1" fmla="val 50000"/>
              <a:gd name="adj2" fmla="val 0"/>
            </a:avLst>
          </a:prstGeom>
          <a:solidFill>
            <a:srgbClr val="2E4FA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2800"/>
              <a:t>    </a:t>
            </a:r>
            <a:endParaRPr sz="2800"/>
          </a:p>
        </p:txBody>
      </p:sp>
      <p:sp>
        <p:nvSpPr>
          <p:cNvPr id="1883" name="Google Shape;1883;p407"/>
          <p:cNvSpPr/>
          <p:nvPr/>
        </p:nvSpPr>
        <p:spPr>
          <a:xfrm>
            <a:off x="12095199" y="6134350"/>
            <a:ext cx="4392600" cy="142800"/>
          </a:xfrm>
          <a:prstGeom prst="round2SameRect">
            <a:avLst>
              <a:gd name="adj1" fmla="val 50000"/>
              <a:gd name="adj2" fmla="val 0"/>
            </a:avLst>
          </a:prstGeom>
          <a:solidFill>
            <a:srgbClr val="2E4FA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r>
              <a:rPr lang="en" sz="2800"/>
              <a:t>    </a:t>
            </a:r>
            <a:endParaRPr sz="2800"/>
          </a:p>
        </p:txBody>
      </p:sp>
      <p:sp>
        <p:nvSpPr>
          <p:cNvPr id="1884" name="Google Shape;1884;p407"/>
          <p:cNvSpPr txBox="1"/>
          <p:nvPr/>
        </p:nvSpPr>
        <p:spPr>
          <a:xfrm>
            <a:off x="12095200" y="8789650"/>
            <a:ext cx="4392600" cy="880200"/>
          </a:xfrm>
          <a:prstGeom prst="rect">
            <a:avLst/>
          </a:prstGeom>
          <a:noFill/>
          <a:ln>
            <a:noFill/>
          </a:ln>
          <a:effectLst>
            <a:outerShdw blurRad="57150" dist="19050" dir="5400000" algn="bl" rotWithShape="0">
              <a:srgbClr val="000000">
                <a:alpha val="50000"/>
              </a:srgbClr>
            </a:outerShdw>
          </a:effectLst>
        </p:spPr>
        <p:txBody>
          <a:bodyPr spcFirstLastPara="1" wrap="square" lIns="182850" tIns="182850" rIns="182850" bIns="182850" anchor="t" anchorCtr="0">
            <a:noAutofit/>
          </a:bodyPr>
          <a:lstStyle/>
          <a:p>
            <a:pPr marL="0" lvl="0" indent="0" algn="ctr" rtl="0">
              <a:spcBef>
                <a:spcPts val="0"/>
              </a:spcBef>
              <a:spcAft>
                <a:spcPts val="0"/>
              </a:spcAft>
              <a:buNone/>
            </a:pPr>
            <a:r>
              <a:rPr lang="en" sz="4800">
                <a:solidFill>
                  <a:schemeClr val="dk2"/>
                </a:solidFill>
                <a:latin typeface="Inter"/>
                <a:ea typeface="Inter"/>
                <a:cs typeface="Inter"/>
                <a:sym typeface="Inter"/>
              </a:rPr>
              <a:t>KPI metrics</a:t>
            </a:r>
            <a:endParaRPr sz="4800">
              <a:solidFill>
                <a:schemeClr val="dk2"/>
              </a:solidFill>
              <a:latin typeface="Inter"/>
              <a:ea typeface="Inter"/>
              <a:cs typeface="Inter"/>
              <a:sym typeface="Inter"/>
            </a:endParaRPr>
          </a:p>
        </p:txBody>
      </p:sp>
      <p:sp>
        <p:nvSpPr>
          <p:cNvPr id="1885" name="Google Shape;1885;p407"/>
          <p:cNvSpPr txBox="1"/>
          <p:nvPr/>
        </p:nvSpPr>
        <p:spPr>
          <a:xfrm>
            <a:off x="1724100" y="8789650"/>
            <a:ext cx="4638600" cy="880200"/>
          </a:xfrm>
          <a:prstGeom prst="rect">
            <a:avLst/>
          </a:prstGeom>
          <a:noFill/>
          <a:ln>
            <a:noFill/>
          </a:ln>
          <a:effectLst>
            <a:outerShdw blurRad="57150" dist="19050" dir="5400000" algn="bl" rotWithShape="0">
              <a:srgbClr val="000000">
                <a:alpha val="50000"/>
              </a:srgbClr>
            </a:outerShdw>
          </a:effectLst>
        </p:spPr>
        <p:txBody>
          <a:bodyPr spcFirstLastPara="1" wrap="square" lIns="182850" tIns="182850" rIns="182850" bIns="182850" anchor="t" anchorCtr="0">
            <a:noAutofit/>
          </a:bodyPr>
          <a:lstStyle/>
          <a:p>
            <a:pPr marL="0" lvl="0" indent="0" algn="ctr" rtl="0">
              <a:spcBef>
                <a:spcPts val="0"/>
              </a:spcBef>
              <a:spcAft>
                <a:spcPts val="0"/>
              </a:spcAft>
              <a:buNone/>
            </a:pPr>
            <a:r>
              <a:rPr lang="en" sz="4800">
                <a:solidFill>
                  <a:schemeClr val="dk2"/>
                </a:solidFill>
                <a:latin typeface="Inter"/>
                <a:ea typeface="Inter"/>
                <a:cs typeface="Inter"/>
                <a:sym typeface="Inter"/>
              </a:rPr>
              <a:t>Infra metrics</a:t>
            </a:r>
            <a:endParaRPr sz="4800">
              <a:solidFill>
                <a:schemeClr val="dk2"/>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1313</Words>
  <Application>Microsoft Macintosh PowerPoint</Application>
  <PresentationFormat>Custom</PresentationFormat>
  <Paragraphs>201</Paragraphs>
  <Slides>17</Slides>
  <Notes>17</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17</vt:i4>
      </vt:variant>
    </vt:vector>
  </HeadingPairs>
  <TitlesOfParts>
    <vt:vector size="34" baseType="lpstr">
      <vt:lpstr>Open Sans</vt:lpstr>
      <vt:lpstr>Inter ExtraBold</vt:lpstr>
      <vt:lpstr>Calibri</vt:lpstr>
      <vt:lpstr>Helvetica Neue</vt:lpstr>
      <vt:lpstr>Inter Medium</vt:lpstr>
      <vt:lpstr>Noto Sans Symbols</vt:lpstr>
      <vt:lpstr>Courier New</vt:lpstr>
      <vt:lpstr>Arial</vt:lpstr>
      <vt:lpstr>Inter SemiBold</vt:lpstr>
      <vt:lpstr>Inter</vt:lpstr>
      <vt:lpstr>Inter Light</vt:lpstr>
      <vt:lpstr>2023 Elastic theme</vt:lpstr>
      <vt:lpstr>2023 Elastic theme</vt:lpstr>
      <vt:lpstr>2023 Elastic theme</vt:lpstr>
      <vt:lpstr>2023 Elastic theme</vt:lpstr>
      <vt:lpstr>2023 Elastic theme</vt:lpstr>
      <vt:lpstr>2023 Elastic theme</vt:lpstr>
      <vt:lpstr>Harness the power of Elastic Observability and AI to solve complex problems at scale</vt:lpstr>
      <vt:lpstr>Agenda</vt:lpstr>
      <vt:lpstr>BPCE IT - BIO</vt:lpstr>
      <vt:lpstr>Over the last decade,  the business demands of IT have outpaced human reach</vt:lpstr>
      <vt:lpstr>So we built systems to scale</vt:lpstr>
      <vt:lpstr>Now your applications are complex</vt:lpstr>
      <vt:lpstr>And you can’t get the answers you need </vt:lpstr>
      <vt:lpstr>BPCE IT</vt:lpstr>
      <vt:lpstr>You need signals to get answers</vt:lpstr>
      <vt:lpstr>PowerPoint Presentation</vt:lpstr>
      <vt:lpstr>AI Assistant based business and operational analysis</vt:lpstr>
      <vt:lpstr>PowerPoint Presentation</vt:lpstr>
      <vt:lpstr>BPCE IT</vt:lpstr>
      <vt:lpstr>SLO Monitoring</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Harness the power of Elastic Observability and AI to solve complex problems at scale</dc:title>
  <cp:lastModifiedBy>David Hope</cp:lastModifiedBy>
  <cp:revision>4</cp:revision>
  <dcterms:modified xsi:type="dcterms:W3CDTF">2024-01-23T15:22:37Z</dcterms:modified>
</cp:coreProperties>
</file>